
<file path=[Content_Types].xml><?xml version="1.0" encoding="utf-8"?>
<Types xmlns="http://schemas.openxmlformats.org/package/2006/content-types">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9" r:id="rId4"/>
    <p:sldMasterId id="2147483735" r:id="rId5"/>
    <p:sldMasterId id="2147483761" r:id="rId6"/>
  </p:sldMasterIdLst>
  <p:notesMasterIdLst>
    <p:notesMasterId r:id="rId20"/>
  </p:notesMasterIdLst>
  <p:handoutMasterIdLst>
    <p:handoutMasterId r:id="rId21"/>
  </p:handoutMasterIdLst>
  <p:sldIdLst>
    <p:sldId id="873" r:id="rId7"/>
    <p:sldId id="889" r:id="rId8"/>
    <p:sldId id="895" r:id="rId9"/>
    <p:sldId id="894" r:id="rId10"/>
    <p:sldId id="896" r:id="rId11"/>
    <p:sldId id="891" r:id="rId12"/>
    <p:sldId id="897" r:id="rId13"/>
    <p:sldId id="892" r:id="rId14"/>
    <p:sldId id="902" r:id="rId15"/>
    <p:sldId id="893" r:id="rId16"/>
    <p:sldId id="899" r:id="rId17"/>
    <p:sldId id="900" r:id="rId18"/>
    <p:sldId id="901" r:id="rId19"/>
  </p:sldIdLst>
  <p:sldSz cx="9144000" cy="6858000" type="screen4x3"/>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han, Stephanie" initials="SP" lastIdx="2" clrIdx="0"/>
  <p:cmAuthor id="1" name="Nolen, Shalva" initials="SN" lastIdx="7" clrIdx="1"/>
  <p:cmAuthor id="2" name="Todd, Ayana" initials="AT" lastIdx="1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92D400"/>
    <a:srgbClr val="92D050"/>
    <a:srgbClr val="FFC000"/>
    <a:srgbClr val="002776"/>
    <a:srgbClr val="7F7F7F"/>
    <a:srgbClr val="7F2776"/>
    <a:srgbClr val="00A1DE"/>
    <a:srgbClr val="00339A"/>
    <a:srgbClr val="004B9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986" autoAdjust="0"/>
    <p:restoredTop sz="99615" autoAdjust="0"/>
  </p:normalViewPr>
  <p:slideViewPr>
    <p:cSldViewPr snapToGrid="0" snapToObjects="1">
      <p:cViewPr>
        <p:scale>
          <a:sx n="125" d="100"/>
          <a:sy n="125" d="100"/>
        </p:scale>
        <p:origin x="-2094" y="22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706"/>
    </p:cViewPr>
  </p:sorterViewPr>
  <p:notesViewPr>
    <p:cSldViewPr snapToGrid="0" snapToObjects="1">
      <p:cViewPr varScale="1">
        <p:scale>
          <a:sx n="55" d="100"/>
          <a:sy n="55" d="100"/>
        </p:scale>
        <p:origin x="-2868" y="-102"/>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1804"/>
          </a:xfrm>
          <a:prstGeom prst="rect">
            <a:avLst/>
          </a:prstGeom>
        </p:spPr>
        <p:txBody>
          <a:bodyPr vert="horz" lIns="92830" tIns="46415" rIns="92830" bIns="46415" rtlCol="0"/>
          <a:lstStyle>
            <a:lvl1pPr algn="r">
              <a:defRPr sz="1200"/>
            </a:lvl1pPr>
          </a:lstStyle>
          <a:p>
            <a:fld id="{10138C86-6B66-4C25-85E4-4FD439E54330}" type="datetimeFigureOut">
              <a:rPr lang="en-US" smtClean="0"/>
              <a:t>3/18/2014</a:t>
            </a:fld>
            <a:endParaRPr lang="en-US" dirty="0"/>
          </a:p>
        </p:txBody>
      </p:sp>
      <p:sp>
        <p:nvSpPr>
          <p:cNvPr id="4" name="Footer Placeholder 3"/>
          <p:cNvSpPr>
            <a:spLocks noGrp="1"/>
          </p:cNvSpPr>
          <p:nvPr>
            <p:ph type="ftr" sz="quarter" idx="2"/>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772668"/>
            <a:ext cx="3037840" cy="461804"/>
          </a:xfrm>
          <a:prstGeom prst="rect">
            <a:avLst/>
          </a:prstGeom>
        </p:spPr>
        <p:txBody>
          <a:bodyPr vert="horz" lIns="92830" tIns="46415" rIns="92830" bIns="46415" rtlCol="0" anchor="b"/>
          <a:lstStyle>
            <a:lvl1pPr algn="r">
              <a:defRPr sz="1200"/>
            </a:lvl1pPr>
          </a:lstStyle>
          <a:p>
            <a:fld id="{E2A86C00-2543-4FC8-8CC0-CC04C7835350}" type="slidenum">
              <a:rPr lang="en-US" smtClean="0"/>
              <a:t>‹#›</a:t>
            </a:fld>
            <a:endParaRPr lang="en-US" dirty="0"/>
          </a:p>
        </p:txBody>
      </p:sp>
    </p:spTree>
    <p:extLst>
      <p:ext uri="{BB962C8B-B14F-4D97-AF65-F5344CB8AC3E}">
        <p14:creationId xmlns:p14="http://schemas.microsoft.com/office/powerpoint/2010/main" val="2967525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8AFEB305-8D13-474A-9D35-31E5C78924C2}" type="datetimeFigureOut">
              <a:rPr lang="en-US" smtClean="0"/>
              <a:t>3/18/2014</a:t>
            </a:fld>
            <a:endParaRPr lang="en-US" dirty="0"/>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249682A3-F434-4C43-8A16-30874E3C5653}" type="slidenum">
              <a:rPr lang="en-US" smtClean="0"/>
              <a:t>‹#›</a:t>
            </a:fld>
            <a:endParaRPr lang="en-US" dirty="0"/>
          </a:p>
        </p:txBody>
      </p:sp>
    </p:spTree>
    <p:extLst>
      <p:ext uri="{BB962C8B-B14F-4D97-AF65-F5344CB8AC3E}">
        <p14:creationId xmlns:p14="http://schemas.microsoft.com/office/powerpoint/2010/main" val="213400708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9682A3-F434-4C43-8A16-30874E3C5653}"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509804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bwMode="auto">
          <a:xfrm>
            <a:off x="1181100" y="677863"/>
            <a:ext cx="4648200" cy="3486150"/>
          </a:xfrm>
          <a:noFill/>
          <a:ln>
            <a:solidFill>
              <a:srgbClr val="000000"/>
            </a:solidFill>
            <a:miter lim="800000"/>
            <a:headEnd/>
            <a:tailEnd/>
          </a:ln>
        </p:spPr>
      </p:sp>
      <p:sp>
        <p:nvSpPr>
          <p:cNvPr id="19458" name="Text Box 3"/>
          <p:cNvSpPr>
            <a:spLocks noGrp="1" noChangeArrowheads="1"/>
          </p:cNvSpPr>
          <p:nvPr>
            <p:ph type="body" idx="1"/>
          </p:nvPr>
        </p:nvSpPr>
        <p:spPr bwMode="auto">
          <a:xfrm>
            <a:off x="913627" y="4392500"/>
            <a:ext cx="5183152" cy="4165381"/>
          </a:xfrm>
          <a:noFill/>
        </p:spPr>
        <p:txBody>
          <a:bodyPr wrap="square" numCol="1" anchor="t" anchorCtr="0" compatLnSpc="1">
            <a:prstTxWarp prst="textNoShape">
              <a:avLst/>
            </a:prstTxWarp>
          </a:bodyPr>
          <a:lstStyle/>
          <a:p>
            <a:pPr marL="232045" indent="-232045" defTabSz="1034532">
              <a:spcBef>
                <a:spcPct val="0"/>
              </a:spcBef>
            </a:pPr>
            <a:r>
              <a:rPr lang="en-US" dirty="0" smtClean="0">
                <a:ea typeface="ＭＳ Ｐゴシック"/>
                <a:cs typeface="ＭＳ Ｐゴシック"/>
              </a:rPr>
              <a:t>Here are the elements of project charter with instructions</a:t>
            </a:r>
          </a:p>
          <a:p>
            <a:pPr marL="232045" indent="-232045" algn="ctr" defTabSz="1034532">
              <a:spcBef>
                <a:spcPct val="0"/>
              </a:spcBef>
            </a:pPr>
            <a:endParaRPr lang="en-US" b="1" i="1" dirty="0" smtClean="0">
              <a:ea typeface="ＭＳ Ｐゴシック"/>
              <a:cs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bwMode="auto">
          <a:xfrm>
            <a:off x="1181100" y="677863"/>
            <a:ext cx="4648200" cy="3486150"/>
          </a:xfrm>
          <a:noFill/>
          <a:ln>
            <a:solidFill>
              <a:srgbClr val="000000"/>
            </a:solidFill>
            <a:miter lim="800000"/>
            <a:headEnd/>
            <a:tailEnd/>
          </a:ln>
        </p:spPr>
      </p:sp>
      <p:sp>
        <p:nvSpPr>
          <p:cNvPr id="19458" name="Text Box 3"/>
          <p:cNvSpPr>
            <a:spLocks noGrp="1" noChangeArrowheads="1"/>
          </p:cNvSpPr>
          <p:nvPr>
            <p:ph type="body" idx="1"/>
          </p:nvPr>
        </p:nvSpPr>
        <p:spPr bwMode="auto">
          <a:xfrm>
            <a:off x="913627" y="4392500"/>
            <a:ext cx="5183152" cy="4165381"/>
          </a:xfrm>
          <a:noFill/>
        </p:spPr>
        <p:txBody>
          <a:bodyPr wrap="square" numCol="1" anchor="t" anchorCtr="0" compatLnSpc="1">
            <a:prstTxWarp prst="textNoShape">
              <a:avLst/>
            </a:prstTxWarp>
          </a:bodyPr>
          <a:lstStyle/>
          <a:p>
            <a:pPr marL="232045" indent="-232045" defTabSz="1034532">
              <a:spcBef>
                <a:spcPct val="0"/>
              </a:spcBef>
            </a:pPr>
            <a:r>
              <a:rPr lang="en-US" dirty="0" smtClean="0">
                <a:ea typeface="ＭＳ Ｐゴシック"/>
                <a:cs typeface="ＭＳ Ｐゴシック"/>
              </a:rPr>
              <a:t>Here are the elements of project charter with instructions</a:t>
            </a:r>
          </a:p>
          <a:p>
            <a:pPr marL="232045" indent="-232045" algn="ctr" defTabSz="1034532">
              <a:spcBef>
                <a:spcPct val="0"/>
              </a:spcBef>
            </a:pPr>
            <a:endParaRPr lang="en-US" b="1" i="1" dirty="0" smtClean="0">
              <a:ea typeface="ＭＳ Ｐゴシック"/>
              <a:cs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bwMode="auto">
          <a:xfrm>
            <a:off x="1181100" y="677863"/>
            <a:ext cx="4648200" cy="3486150"/>
          </a:xfrm>
          <a:noFill/>
          <a:ln>
            <a:solidFill>
              <a:srgbClr val="000000"/>
            </a:solidFill>
            <a:miter lim="800000"/>
            <a:headEnd/>
            <a:tailEnd/>
          </a:ln>
        </p:spPr>
      </p:sp>
      <p:sp>
        <p:nvSpPr>
          <p:cNvPr id="19458" name="Text Box 3"/>
          <p:cNvSpPr>
            <a:spLocks noGrp="1" noChangeArrowheads="1"/>
          </p:cNvSpPr>
          <p:nvPr>
            <p:ph type="body" idx="1"/>
          </p:nvPr>
        </p:nvSpPr>
        <p:spPr bwMode="auto">
          <a:xfrm>
            <a:off x="913627" y="4392500"/>
            <a:ext cx="5183152" cy="4165381"/>
          </a:xfrm>
          <a:noFill/>
        </p:spPr>
        <p:txBody>
          <a:bodyPr wrap="square" numCol="1" anchor="t" anchorCtr="0" compatLnSpc="1">
            <a:prstTxWarp prst="textNoShape">
              <a:avLst/>
            </a:prstTxWarp>
          </a:bodyPr>
          <a:lstStyle/>
          <a:p>
            <a:pPr marL="232045" indent="-232045" defTabSz="1034532">
              <a:spcBef>
                <a:spcPct val="0"/>
              </a:spcBef>
            </a:pPr>
            <a:r>
              <a:rPr lang="en-US" dirty="0" smtClean="0">
                <a:ea typeface="ＭＳ Ｐゴシック"/>
                <a:cs typeface="ＭＳ Ｐゴシック"/>
              </a:rPr>
              <a:t>Here are the elements of project charter with instructions</a:t>
            </a:r>
          </a:p>
          <a:p>
            <a:pPr marL="232045" indent="-232045" algn="ctr" defTabSz="1034532">
              <a:spcBef>
                <a:spcPct val="0"/>
              </a:spcBef>
            </a:pPr>
            <a:endParaRPr lang="en-US" b="1" i="1" dirty="0" smtClean="0">
              <a:ea typeface="ＭＳ Ｐゴシック"/>
              <a:cs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bwMode="auto">
          <a:xfrm>
            <a:off x="1181100" y="677863"/>
            <a:ext cx="4648200" cy="3486150"/>
          </a:xfrm>
          <a:noFill/>
          <a:ln>
            <a:solidFill>
              <a:srgbClr val="000000"/>
            </a:solidFill>
            <a:miter lim="800000"/>
            <a:headEnd/>
            <a:tailEnd/>
          </a:ln>
        </p:spPr>
      </p:sp>
      <p:sp>
        <p:nvSpPr>
          <p:cNvPr id="19458" name="Text Box 3"/>
          <p:cNvSpPr>
            <a:spLocks noGrp="1" noChangeArrowheads="1"/>
          </p:cNvSpPr>
          <p:nvPr>
            <p:ph type="body" idx="1"/>
          </p:nvPr>
        </p:nvSpPr>
        <p:spPr bwMode="auto">
          <a:xfrm>
            <a:off x="913627" y="4392500"/>
            <a:ext cx="5183152" cy="4165381"/>
          </a:xfrm>
          <a:noFill/>
        </p:spPr>
        <p:txBody>
          <a:bodyPr wrap="square" numCol="1" anchor="t" anchorCtr="0" compatLnSpc="1">
            <a:prstTxWarp prst="textNoShape">
              <a:avLst/>
            </a:prstTxWarp>
          </a:bodyPr>
          <a:lstStyle/>
          <a:p>
            <a:pPr marL="232045" indent="-232045" defTabSz="1034532">
              <a:spcBef>
                <a:spcPct val="0"/>
              </a:spcBef>
            </a:pPr>
            <a:r>
              <a:rPr lang="en-US" dirty="0" smtClean="0">
                <a:ea typeface="ＭＳ Ｐゴシック"/>
                <a:cs typeface="ＭＳ Ｐゴシック"/>
              </a:rPr>
              <a:t>Here are the elements of project charter with instructions</a:t>
            </a:r>
          </a:p>
          <a:p>
            <a:pPr marL="232045" indent="-232045" algn="ctr" defTabSz="1034532">
              <a:spcBef>
                <a:spcPct val="0"/>
              </a:spcBef>
            </a:pPr>
            <a:endParaRPr lang="en-US" b="1" i="1" dirty="0" smtClean="0">
              <a:ea typeface="ＭＳ Ｐゴシック"/>
              <a:cs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bwMode="auto">
          <a:xfrm>
            <a:off x="1181100" y="677863"/>
            <a:ext cx="4648200" cy="3486150"/>
          </a:xfrm>
          <a:noFill/>
          <a:ln>
            <a:solidFill>
              <a:srgbClr val="000000"/>
            </a:solidFill>
            <a:miter lim="800000"/>
            <a:headEnd/>
            <a:tailEnd/>
          </a:ln>
        </p:spPr>
      </p:sp>
      <p:sp>
        <p:nvSpPr>
          <p:cNvPr id="19458" name="Text Box 3"/>
          <p:cNvSpPr>
            <a:spLocks noGrp="1" noChangeArrowheads="1"/>
          </p:cNvSpPr>
          <p:nvPr>
            <p:ph type="body" idx="1"/>
          </p:nvPr>
        </p:nvSpPr>
        <p:spPr bwMode="auto">
          <a:xfrm>
            <a:off x="913627" y="4392500"/>
            <a:ext cx="5183152" cy="4165381"/>
          </a:xfrm>
          <a:noFill/>
        </p:spPr>
        <p:txBody>
          <a:bodyPr wrap="square" numCol="1" anchor="t" anchorCtr="0" compatLnSpc="1">
            <a:prstTxWarp prst="textNoShape">
              <a:avLst/>
            </a:prstTxWarp>
          </a:bodyPr>
          <a:lstStyle/>
          <a:p>
            <a:pPr marL="232045" indent="-232045" defTabSz="1034532">
              <a:spcBef>
                <a:spcPct val="0"/>
              </a:spcBef>
            </a:pPr>
            <a:r>
              <a:rPr lang="en-US" dirty="0" smtClean="0">
                <a:ea typeface="ＭＳ Ｐゴシック"/>
                <a:cs typeface="ＭＳ Ｐゴシック"/>
              </a:rPr>
              <a:t>Here are the elements of project charter with instructions</a:t>
            </a:r>
          </a:p>
          <a:p>
            <a:pPr marL="232045" indent="-232045" algn="ctr" defTabSz="1034532">
              <a:spcBef>
                <a:spcPct val="0"/>
              </a:spcBef>
            </a:pPr>
            <a:endParaRPr lang="en-US" b="1" i="1" dirty="0" smtClean="0">
              <a:ea typeface="ＭＳ Ｐゴシック"/>
              <a:cs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bwMode="auto">
          <a:xfrm>
            <a:off x="1181100" y="677863"/>
            <a:ext cx="4648200" cy="3486150"/>
          </a:xfrm>
          <a:noFill/>
          <a:ln>
            <a:solidFill>
              <a:srgbClr val="000000"/>
            </a:solidFill>
            <a:miter lim="800000"/>
            <a:headEnd/>
            <a:tailEnd/>
          </a:ln>
        </p:spPr>
      </p:sp>
      <p:sp>
        <p:nvSpPr>
          <p:cNvPr id="19458" name="Text Box 3"/>
          <p:cNvSpPr>
            <a:spLocks noGrp="1" noChangeArrowheads="1"/>
          </p:cNvSpPr>
          <p:nvPr>
            <p:ph type="body" idx="1"/>
          </p:nvPr>
        </p:nvSpPr>
        <p:spPr bwMode="auto">
          <a:xfrm>
            <a:off x="913627" y="4392500"/>
            <a:ext cx="5183152" cy="4165381"/>
          </a:xfrm>
          <a:noFill/>
        </p:spPr>
        <p:txBody>
          <a:bodyPr wrap="square" numCol="1" anchor="t" anchorCtr="0" compatLnSpc="1">
            <a:prstTxWarp prst="textNoShape">
              <a:avLst/>
            </a:prstTxWarp>
          </a:bodyPr>
          <a:lstStyle/>
          <a:p>
            <a:pPr marL="232045" indent="-232045" defTabSz="1034532">
              <a:spcBef>
                <a:spcPct val="0"/>
              </a:spcBef>
            </a:pPr>
            <a:r>
              <a:rPr lang="en-US" dirty="0" smtClean="0">
                <a:ea typeface="ＭＳ Ｐゴシック"/>
                <a:cs typeface="ＭＳ Ｐゴシック"/>
              </a:rPr>
              <a:t>Here are the elements of project charter with instructions</a:t>
            </a:r>
          </a:p>
          <a:p>
            <a:pPr marL="232045" indent="-232045" algn="ctr" defTabSz="1034532">
              <a:spcBef>
                <a:spcPct val="0"/>
              </a:spcBef>
            </a:pPr>
            <a:endParaRPr lang="en-US" b="1" i="1" dirty="0" smtClean="0">
              <a:ea typeface="ＭＳ Ｐゴシック"/>
              <a:cs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bwMode="auto">
          <a:xfrm>
            <a:off x="1181100" y="677863"/>
            <a:ext cx="4648200" cy="3486150"/>
          </a:xfrm>
          <a:noFill/>
          <a:ln>
            <a:solidFill>
              <a:srgbClr val="000000"/>
            </a:solidFill>
            <a:miter lim="800000"/>
            <a:headEnd/>
            <a:tailEnd/>
          </a:ln>
        </p:spPr>
      </p:sp>
      <p:sp>
        <p:nvSpPr>
          <p:cNvPr id="19458" name="Text Box 3"/>
          <p:cNvSpPr>
            <a:spLocks noGrp="1" noChangeArrowheads="1"/>
          </p:cNvSpPr>
          <p:nvPr>
            <p:ph type="body" idx="1"/>
          </p:nvPr>
        </p:nvSpPr>
        <p:spPr bwMode="auto">
          <a:xfrm>
            <a:off x="913627" y="4392500"/>
            <a:ext cx="5183152" cy="4165381"/>
          </a:xfrm>
          <a:noFill/>
        </p:spPr>
        <p:txBody>
          <a:bodyPr wrap="square" numCol="1" anchor="t" anchorCtr="0" compatLnSpc="1">
            <a:prstTxWarp prst="textNoShape">
              <a:avLst/>
            </a:prstTxWarp>
          </a:bodyPr>
          <a:lstStyle/>
          <a:p>
            <a:pPr marL="232045" indent="-232045" defTabSz="1034532">
              <a:spcBef>
                <a:spcPct val="0"/>
              </a:spcBef>
            </a:pPr>
            <a:r>
              <a:rPr lang="en-US" dirty="0" smtClean="0">
                <a:ea typeface="ＭＳ Ｐゴシック"/>
                <a:cs typeface="ＭＳ Ｐゴシック"/>
              </a:rPr>
              <a:t>Here are the elements of project charter with instructions</a:t>
            </a:r>
          </a:p>
          <a:p>
            <a:pPr marL="232045" indent="-232045" algn="ctr" defTabSz="1034532">
              <a:spcBef>
                <a:spcPct val="0"/>
              </a:spcBef>
            </a:pPr>
            <a:endParaRPr lang="en-US" b="1" i="1" dirty="0" smtClean="0">
              <a:ea typeface="ＭＳ Ｐゴシック"/>
              <a:cs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algn="ctr" defTabSz="914400" eaLnBrk="0" fontAlgn="base" hangingPunct="0">
              <a:spcBef>
                <a:spcPct val="50000"/>
              </a:spcBef>
              <a:spcAft>
                <a:spcPct val="0"/>
              </a:spcAft>
              <a:defRPr/>
            </a:pPr>
            <a:endParaRPr lang="en-GB" sz="1100" b="1" dirty="0">
              <a:solidFill>
                <a:srgbClr val="000000"/>
              </a:solidFill>
            </a:endParaRPr>
          </a:p>
        </p:txBody>
      </p:sp>
      <p:sp>
        <p:nvSpPr>
          <p:cNvPr id="3700739" name="Rectangle 3"/>
          <p:cNvSpPr>
            <a:spLocks noGrp="1" noChangeArrowheads="1"/>
          </p:cNvSpPr>
          <p:nvPr>
            <p:ph type="ctrTitle" sz="quarter" hasCustomPrompt="1"/>
          </p:nvPr>
        </p:nvSpPr>
        <p:spPr>
          <a:xfrm>
            <a:off x="892175" y="2853551"/>
            <a:ext cx="6581775" cy="276999"/>
          </a:xfrm>
        </p:spPr>
        <p:txBody>
          <a:bodyPr/>
          <a:lstStyle>
            <a:lvl1pPr>
              <a:lnSpc>
                <a:spcPts val="2200"/>
              </a:lnSpc>
              <a:spcBef>
                <a:spcPct val="100000"/>
              </a:spcBef>
              <a:buClr>
                <a:schemeClr val="tx2"/>
              </a:buClr>
              <a:buSzPct val="85000"/>
              <a:buFont typeface="Wingdings" pitchFamily="2" charset="2"/>
              <a:buNone/>
              <a:defRPr sz="1800"/>
            </a:lvl1pPr>
          </a:lstStyle>
          <a:p>
            <a:r>
              <a:rPr lang="en-US" dirty="0" smtClean="0"/>
              <a:t> Platform One </a:t>
            </a:r>
            <a:endParaRPr lang="en-US" dirty="0"/>
          </a:p>
        </p:txBody>
      </p:sp>
      <p:sp>
        <p:nvSpPr>
          <p:cNvPr id="3700740" name="Rectangle 4"/>
          <p:cNvSpPr>
            <a:spLocks noGrp="1" noChangeArrowheads="1"/>
          </p:cNvSpPr>
          <p:nvPr>
            <p:ph type="subTitle" sz="quarter" idx="1" hasCustomPrompt="1"/>
          </p:nvPr>
        </p:nvSpPr>
        <p:spPr>
          <a:xfrm>
            <a:off x="892175" y="3402013"/>
            <a:ext cx="6583363" cy="439737"/>
          </a:xfrm>
          <a:ln/>
        </p:spPr>
        <p:txBody>
          <a:bodyPr/>
          <a:lstStyle>
            <a:lvl1pPr>
              <a:lnSpc>
                <a:spcPts val="1600"/>
              </a:lnSpc>
              <a:spcBef>
                <a:spcPct val="15000"/>
              </a:spcBef>
              <a:buClrTx/>
              <a:buNone/>
              <a:defRPr sz="1400" b="1" baseline="0"/>
            </a:lvl1pPr>
          </a:lstStyle>
          <a:p>
            <a:r>
              <a:rPr lang="en-US" dirty="0" smtClean="0"/>
              <a:t>Day 1 Path Forward</a:t>
            </a:r>
            <a:endParaRPr lang="en-US" dirty="0"/>
          </a:p>
        </p:txBody>
      </p:sp>
      <p:pic>
        <p:nvPicPr>
          <p:cNvPr id="6" name="Picture 5"/>
          <p:cNvPicPr>
            <a:picLocks noChangeAspect="1"/>
          </p:cNvPicPr>
          <p:nvPr userDrawn="1"/>
        </p:nvPicPr>
        <p:blipFill>
          <a:blip r:embed="rId2"/>
          <a:stretch>
            <a:fillRect/>
          </a:stretch>
        </p:blipFill>
        <p:spPr>
          <a:xfrm>
            <a:off x="7597284" y="6477000"/>
            <a:ext cx="1524000" cy="381000"/>
          </a:xfrm>
          <a:prstGeom prst="rect">
            <a:avLst/>
          </a:prstGeom>
        </p:spPr>
      </p:pic>
    </p:spTree>
    <p:extLst>
      <p:ext uri="{BB962C8B-B14F-4D97-AF65-F5344CB8AC3E}">
        <p14:creationId xmlns:p14="http://schemas.microsoft.com/office/powerpoint/2010/main" val="1267261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dirty="0" smtClean="0"/>
              <a:t>Click to edit</a:t>
            </a:r>
          </a:p>
          <a:p>
            <a:pPr lvl="0"/>
            <a:endParaRPr lang="en-US" dirty="0"/>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dirty="0" smtClean="0"/>
              <a:t>Click to edit</a:t>
            </a:r>
          </a:p>
          <a:p>
            <a:pPr lvl="0"/>
            <a:endParaRPr lang="en-US" dirty="0"/>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dirty="0" smtClean="0"/>
              <a:t>Click to edit</a:t>
            </a:r>
          </a:p>
          <a:p>
            <a:pPr lvl="0"/>
            <a:endParaRPr lang="en-US" dirty="0"/>
          </a:p>
        </p:txBody>
      </p:sp>
    </p:spTree>
    <p:extLst>
      <p:ext uri="{BB962C8B-B14F-4D97-AF65-F5344CB8AC3E}">
        <p14:creationId xmlns:p14="http://schemas.microsoft.com/office/powerpoint/2010/main" val="869468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dirty="0" smtClean="0"/>
              <a:t>Click to edit</a:t>
            </a:r>
          </a:p>
          <a:p>
            <a:pPr lvl="0"/>
            <a:endParaRPr lang="en-US" dirty="0"/>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dirty="0" smtClean="0"/>
              <a:t>Click to edit</a:t>
            </a:r>
          </a:p>
          <a:p>
            <a:pPr lvl="0"/>
            <a:endParaRPr lang="en-US" dirty="0"/>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dirty="0" smtClean="0"/>
              <a:t>Click to edit</a:t>
            </a:r>
          </a:p>
          <a:p>
            <a:pPr lvl="0"/>
            <a:endParaRPr lang="en-US" dirty="0"/>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1135927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dirty="0" smtClean="0"/>
              <a:t>Click to edit</a:t>
            </a:r>
          </a:p>
          <a:p>
            <a:pPr lvl="0"/>
            <a:endParaRPr lang="en-US" dirty="0"/>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dirty="0" smtClean="0"/>
              <a:t>Click to edit</a:t>
            </a:r>
          </a:p>
          <a:p>
            <a:pPr lvl="0"/>
            <a:endParaRPr lang="en-US" dirty="0"/>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dirty="0" smtClean="0"/>
              <a:t>Click to edit</a:t>
            </a:r>
          </a:p>
          <a:p>
            <a:pPr lvl="0"/>
            <a:endParaRPr lang="en-US" dirty="0"/>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dirty="0" smtClean="0"/>
              <a:t>Click to edit</a:t>
            </a:r>
          </a:p>
          <a:p>
            <a:pPr lvl="0"/>
            <a:endParaRPr lang="en-US" dirty="0"/>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dirty="0" smtClean="0"/>
              <a:t>Click to edit</a:t>
            </a:r>
          </a:p>
          <a:p>
            <a:pPr lvl="0"/>
            <a:endParaRPr lang="en-US" dirty="0"/>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dirty="0" smtClean="0"/>
              <a:t>Click to edit</a:t>
            </a:r>
          </a:p>
          <a:p>
            <a:pPr lvl="0"/>
            <a:endParaRPr lang="en-US" dirty="0"/>
          </a:p>
        </p:txBody>
      </p:sp>
    </p:spTree>
    <p:extLst>
      <p:ext uri="{BB962C8B-B14F-4D97-AF65-F5344CB8AC3E}">
        <p14:creationId xmlns:p14="http://schemas.microsoft.com/office/powerpoint/2010/main" val="2226854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10560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dirty="0" smtClean="0"/>
              <a:t>Click to edit</a:t>
            </a:r>
            <a:endParaRPr lang="en-US" dirty="0"/>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dirty="0" smtClean="0"/>
              <a:t>Click to edit</a:t>
            </a:r>
            <a:endParaRPr lang="en-US" dirty="0"/>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dirty="0" smtClean="0"/>
              <a:t>Click to edit</a:t>
            </a:r>
            <a:endParaRPr lang="en-US" dirty="0"/>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dirty="0" smtClean="0"/>
              <a:t>Click to edit</a:t>
            </a:r>
            <a:endParaRPr lang="en-US" dirty="0"/>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dirty="0" smtClean="0"/>
              <a:t>Click </a:t>
            </a:r>
            <a:r>
              <a:rPr lang="en-US" smtClean="0"/>
              <a:t>to edit</a:t>
            </a:r>
            <a:endParaRPr lang="en-US" dirty="0"/>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dirty="0" smtClean="0"/>
              <a:t>Click to edit</a:t>
            </a:r>
            <a:endParaRPr lang="en-US" dirty="0"/>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dirty="0" smtClean="0"/>
              <a:t>Click to edit</a:t>
            </a:r>
            <a:endParaRPr lang="en-US" dirty="0"/>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dirty="0" smtClean="0"/>
              <a:t>Click to edit</a:t>
            </a:r>
            <a:endParaRPr lang="en-US" dirty="0"/>
          </a:p>
        </p:txBody>
      </p:sp>
    </p:spTree>
    <p:extLst>
      <p:ext uri="{BB962C8B-B14F-4D97-AF65-F5344CB8AC3E}">
        <p14:creationId xmlns:p14="http://schemas.microsoft.com/office/powerpoint/2010/main" val="1810375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603954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897047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dirty="0" smtClean="0"/>
              <a:t>Click to edit</a:t>
            </a:r>
          </a:p>
          <a:p>
            <a:pPr lvl="0"/>
            <a:endParaRPr lang="en-US" dirty="0"/>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dirty="0" smtClean="0"/>
              <a:t>Click to edit</a:t>
            </a:r>
          </a:p>
          <a:p>
            <a:pPr lvl="0"/>
            <a:endParaRPr lang="en-US" dirty="0"/>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dirty="0" smtClean="0"/>
              <a:t>Click to edit</a:t>
            </a:r>
          </a:p>
          <a:p>
            <a:pPr lvl="0"/>
            <a:endParaRPr lang="en-US" dirty="0"/>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dirty="0" smtClean="0"/>
              <a:t>Click to edit</a:t>
            </a:r>
          </a:p>
          <a:p>
            <a:pPr lvl="0"/>
            <a:endParaRPr lang="en-US" dirty="0"/>
          </a:p>
        </p:txBody>
      </p:sp>
    </p:spTree>
    <p:extLst>
      <p:ext uri="{BB962C8B-B14F-4D97-AF65-F5344CB8AC3E}">
        <p14:creationId xmlns:p14="http://schemas.microsoft.com/office/powerpoint/2010/main" val="19826533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202867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1335167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w="19050" algn="ctr">
            <a:noFill/>
            <a:miter lim="800000"/>
            <a:headEnd/>
            <a:tailEnd/>
          </a:ln>
        </p:spPr>
        <p:txBody>
          <a:bodyPr lIns="0" tIns="73152" rIns="0" bIns="73152"/>
          <a:lstStyle/>
          <a:p>
            <a:pPr algn="ctr" defTabSz="914400" fontAlgn="base">
              <a:lnSpc>
                <a:spcPct val="106000"/>
              </a:lnSpc>
              <a:spcBef>
                <a:spcPct val="80000"/>
              </a:spcBef>
              <a:spcAft>
                <a:spcPct val="0"/>
              </a:spcAft>
              <a:buClr>
                <a:srgbClr val="000000"/>
              </a:buClr>
              <a:buSzPct val="80000"/>
              <a:buFont typeface="Wingdings" pitchFamily="2" charset="2"/>
              <a:buNone/>
              <a:defRPr/>
            </a:pPr>
            <a:endParaRPr lang="en-US" sz="1100" b="1" dirty="0">
              <a:solidFill>
                <a:srgbClr val="000000"/>
              </a:solidFill>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endParaRPr lang="en-US" dirty="0"/>
          </a:p>
        </p:txBody>
      </p:sp>
    </p:spTree>
    <p:extLst>
      <p:ext uri="{BB962C8B-B14F-4D97-AF65-F5344CB8AC3E}">
        <p14:creationId xmlns:p14="http://schemas.microsoft.com/office/powerpoint/2010/main" val="34150459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26241680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2185131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dirty="0" smtClean="0"/>
              <a:t>Click to edit</a:t>
            </a:r>
          </a:p>
          <a:p>
            <a:pPr lvl="0"/>
            <a:endParaRPr lang="en-US" dirty="0"/>
          </a:p>
        </p:txBody>
      </p:sp>
    </p:spTree>
    <p:extLst>
      <p:ext uri="{BB962C8B-B14F-4D97-AF65-F5344CB8AC3E}">
        <p14:creationId xmlns:p14="http://schemas.microsoft.com/office/powerpoint/2010/main" val="26478817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3888418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2340874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dirty="0" smtClean="0"/>
              <a:t>Click to edit</a:t>
            </a:r>
          </a:p>
          <a:p>
            <a:pPr lvl="0"/>
            <a:endParaRPr lang="en-US" dirty="0"/>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dirty="0" smtClean="0"/>
              <a:t>Click to edit</a:t>
            </a:r>
          </a:p>
          <a:p>
            <a:pPr lvl="0"/>
            <a:endParaRPr lang="en-US" dirty="0"/>
          </a:p>
        </p:txBody>
      </p:sp>
    </p:spTree>
    <p:extLst>
      <p:ext uri="{BB962C8B-B14F-4D97-AF65-F5344CB8AC3E}">
        <p14:creationId xmlns:p14="http://schemas.microsoft.com/office/powerpoint/2010/main" val="33180972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dirty="0" smtClean="0"/>
              <a:t>Click to edit</a:t>
            </a:r>
          </a:p>
          <a:p>
            <a:pPr lvl="0"/>
            <a:endParaRPr lang="en-US" dirty="0"/>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dirty="0" smtClean="0"/>
              <a:t>Click to edit</a:t>
            </a:r>
          </a:p>
          <a:p>
            <a:pPr lvl="0"/>
            <a:endParaRPr lang="en-US" dirty="0"/>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dirty="0" smtClean="0"/>
              <a:t>Click to edit</a:t>
            </a:r>
          </a:p>
          <a:p>
            <a:pPr lvl="0"/>
            <a:endParaRPr lang="en-US" dirty="0"/>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dirty="0" smtClean="0"/>
              <a:t>Click to edit</a:t>
            </a:r>
          </a:p>
          <a:p>
            <a:pPr lvl="0"/>
            <a:endParaRPr lang="en-US" dirty="0"/>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dirty="0" smtClean="0"/>
              <a:t>Click to edit</a:t>
            </a:r>
          </a:p>
          <a:p>
            <a:pPr lvl="0"/>
            <a:endParaRPr lang="en-US" dirty="0"/>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dirty="0" smtClean="0"/>
              <a:t>Click to edit</a:t>
            </a:r>
          </a:p>
          <a:p>
            <a:pPr lvl="0"/>
            <a:endParaRPr lang="en-US" dirty="0"/>
          </a:p>
        </p:txBody>
      </p:sp>
    </p:spTree>
    <p:extLst>
      <p:ext uri="{BB962C8B-B14F-4D97-AF65-F5344CB8AC3E}">
        <p14:creationId xmlns:p14="http://schemas.microsoft.com/office/powerpoint/2010/main" val="2527681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33688031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1936873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930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w="9525" algn="ctr">
            <a:noFill/>
            <a:miter lim="800000"/>
            <a:headEnd/>
            <a:tailEnd/>
          </a:ln>
          <a:effectLst/>
        </p:spPr>
        <p:txBody>
          <a:bodyPr lIns="0" tIns="0" rIns="0" bIns="0"/>
          <a:lstStyle/>
          <a:p>
            <a:pPr algn="ctr" defTabSz="914400" fontAlgn="base">
              <a:lnSpc>
                <a:spcPct val="106000"/>
              </a:lnSpc>
              <a:spcBef>
                <a:spcPct val="80000"/>
              </a:spcBef>
              <a:spcAft>
                <a:spcPct val="0"/>
              </a:spcAft>
              <a:buClr>
                <a:srgbClr val="000000"/>
              </a:buClr>
              <a:buSzPct val="80000"/>
              <a:buFont typeface="Wingdings" pitchFamily="2" charset="2"/>
              <a:buNone/>
              <a:defRPr/>
            </a:pPr>
            <a:endParaRPr lang="en-US" sz="1000" b="1"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dirty="0" smtClean="0"/>
              <a:t>Click to edit</a:t>
            </a:r>
            <a:endParaRPr lang="en-US" dirty="0"/>
          </a:p>
        </p:txBody>
      </p:sp>
      <p:sp>
        <p:nvSpPr>
          <p:cNvPr id="16" name="Text Placeholder 15"/>
          <p:cNvSpPr>
            <a:spLocks noGrp="1"/>
          </p:cNvSpPr>
          <p:nvPr>
            <p:ph type="body" sz="quarter" idx="11"/>
          </p:nvPr>
        </p:nvSpPr>
        <p:spPr>
          <a:xfrm>
            <a:off x="4736592" y="1152144"/>
            <a:ext cx="4014216" cy="5138928"/>
          </a:xfrm>
        </p:spPr>
        <p:txBody>
          <a:bodyPr/>
          <a:lstStyle/>
          <a:p>
            <a:pPr lvl="0"/>
            <a:r>
              <a:rPr lang="en-US" dirty="0" smtClean="0"/>
              <a:t>Click to edit</a:t>
            </a:r>
            <a:endParaRPr lang="en-US" dirty="0"/>
          </a:p>
        </p:txBody>
      </p:sp>
    </p:spTree>
    <p:extLst>
      <p:ext uri="{BB962C8B-B14F-4D97-AF65-F5344CB8AC3E}">
        <p14:creationId xmlns:p14="http://schemas.microsoft.com/office/powerpoint/2010/main" val="24751233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userDrawn="1"/>
        </p:nvSpPr>
        <p:spPr>
          <a:xfrm>
            <a:off x="792163" y="1177925"/>
            <a:ext cx="4005262" cy="1023938"/>
          </a:xfrm>
          <a:prstGeom prst="rect">
            <a:avLst/>
          </a:prstGeom>
        </p:spPr>
        <p:txBody>
          <a:bodyPr/>
          <a:lstStyle/>
          <a:p>
            <a:pPr marL="169863" lvl="1" indent="-168275" algn="ctr" defTabSz="914400" fontAlgn="base">
              <a:lnSpc>
                <a:spcPct val="106000"/>
              </a:lnSpc>
              <a:spcBef>
                <a:spcPct val="80000"/>
              </a:spcBef>
              <a:spcAft>
                <a:spcPct val="0"/>
              </a:spcAft>
              <a:buClr>
                <a:srgbClr val="000000"/>
              </a:buClr>
              <a:buFont typeface="Wingdings 2" pitchFamily="18" charset="2"/>
              <a:buChar char="¡"/>
              <a:defRPr/>
            </a:pPr>
            <a:r>
              <a:rPr lang="en-US" sz="1100" b="1" dirty="0">
                <a:solidFill>
                  <a:srgbClr val="000000"/>
                </a:solidFill>
                <a:cs typeface="Arial" charset="0"/>
              </a:rPr>
              <a:t>Bullet</a:t>
            </a:r>
            <a:endParaRPr lang="en-US" sz="1100" b="1" dirty="0">
              <a:solidFill>
                <a:srgbClr val="000000"/>
              </a:solidFill>
            </a:endParaRPr>
          </a:p>
        </p:txBody>
      </p:sp>
    </p:spTree>
    <p:extLst>
      <p:ext uri="{BB962C8B-B14F-4D97-AF65-F5344CB8AC3E}">
        <p14:creationId xmlns:p14="http://schemas.microsoft.com/office/powerpoint/2010/main" val="38044383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dirty="0" smtClean="0"/>
              <a:t>Click to edit</a:t>
            </a:r>
            <a:endParaRPr lang="en-US" dirty="0"/>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dirty="0" smtClean="0"/>
              <a:t>Click to edit</a:t>
            </a:r>
            <a:endParaRPr lang="en-US" dirty="0"/>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dirty="0" smtClean="0"/>
              <a:t>Click to edit</a:t>
            </a:r>
            <a:endParaRPr lang="en-US" dirty="0"/>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dirty="0" smtClean="0"/>
              <a:t>Click to edit</a:t>
            </a:r>
            <a:endParaRPr lang="en-US" dirty="0"/>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dirty="0" smtClean="0"/>
              <a:t>Click </a:t>
            </a:r>
            <a:r>
              <a:rPr lang="en-US" smtClean="0"/>
              <a:t>to edit</a:t>
            </a:r>
            <a:endParaRPr lang="en-US" dirty="0"/>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dirty="0" smtClean="0"/>
              <a:t>Click to edit</a:t>
            </a:r>
            <a:endParaRPr lang="en-US" dirty="0"/>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dirty="0" smtClean="0"/>
              <a:t>Click to edit</a:t>
            </a:r>
            <a:endParaRPr lang="en-US" dirty="0"/>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dirty="0" smtClean="0"/>
              <a:t>Click to edit</a:t>
            </a:r>
            <a:endParaRPr lang="en-US" dirty="0"/>
          </a:p>
        </p:txBody>
      </p:sp>
    </p:spTree>
    <p:extLst>
      <p:ext uri="{BB962C8B-B14F-4D97-AF65-F5344CB8AC3E}">
        <p14:creationId xmlns:p14="http://schemas.microsoft.com/office/powerpoint/2010/main" val="5776857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dirty="0" smtClean="0"/>
              <a:t>Click to edit</a:t>
            </a:r>
            <a:endParaRPr lang="en-US" dirty="0"/>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dirty="0" smtClean="0"/>
              <a:t>Click to edit</a:t>
            </a:r>
            <a:endParaRPr lang="en-US" dirty="0"/>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dirty="0" smtClean="0"/>
              <a:t>Click to edit</a:t>
            </a:r>
            <a:endParaRPr lang="en-US" dirty="0"/>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dirty="0" smtClean="0"/>
              <a:t>Click </a:t>
            </a:r>
            <a:r>
              <a:rPr lang="en-US" smtClean="0"/>
              <a:t>to edit</a:t>
            </a:r>
            <a:endParaRPr lang="en-US" dirty="0"/>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dirty="0" smtClean="0"/>
              <a:t>Click to edit</a:t>
            </a:r>
            <a:endParaRPr lang="en-US" dirty="0"/>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dirty="0" smtClean="0"/>
              <a:t>Click to edit</a:t>
            </a:r>
            <a:endParaRPr lang="en-US" dirty="0"/>
          </a:p>
        </p:txBody>
      </p:sp>
    </p:spTree>
    <p:extLst>
      <p:ext uri="{BB962C8B-B14F-4D97-AF65-F5344CB8AC3E}">
        <p14:creationId xmlns:p14="http://schemas.microsoft.com/office/powerpoint/2010/main" val="33724481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dirty="0" smtClean="0"/>
              <a:t>Click to edit</a:t>
            </a:r>
            <a:endParaRPr lang="en-US" dirty="0"/>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dirty="0" smtClean="0"/>
              <a:t>Click to edit</a:t>
            </a:r>
            <a:endParaRPr lang="en-US" dirty="0"/>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dirty="0" smtClean="0"/>
              <a:t>Click </a:t>
            </a:r>
            <a:r>
              <a:rPr lang="en-US" smtClean="0"/>
              <a:t>to edit</a:t>
            </a:r>
            <a:endParaRPr lang="en-US" dirty="0"/>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dirty="0" smtClean="0"/>
              <a:t>Click to edit</a:t>
            </a:r>
            <a:endParaRPr lang="en-US" dirty="0"/>
          </a:p>
        </p:txBody>
      </p:sp>
    </p:spTree>
    <p:extLst>
      <p:ext uri="{BB962C8B-B14F-4D97-AF65-F5344CB8AC3E}">
        <p14:creationId xmlns:p14="http://schemas.microsoft.com/office/powerpoint/2010/main" val="28306432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dirty="0" smtClean="0"/>
              <a:t>Click to edit</a:t>
            </a:r>
            <a:endParaRPr lang="en-US" dirty="0"/>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dirty="0" smtClean="0"/>
              <a:t>Click </a:t>
            </a:r>
            <a:r>
              <a:rPr lang="en-US" smtClean="0"/>
              <a:t>to edit</a:t>
            </a:r>
            <a:endParaRPr lang="en-US" dirty="0"/>
          </a:p>
        </p:txBody>
      </p:sp>
    </p:spTree>
    <p:extLst>
      <p:ext uri="{BB962C8B-B14F-4D97-AF65-F5344CB8AC3E}">
        <p14:creationId xmlns:p14="http://schemas.microsoft.com/office/powerpoint/2010/main" val="2772503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dirty="0" smtClean="0"/>
              <a:t>Click to edit</a:t>
            </a:r>
            <a:endParaRPr lang="en-US" dirty="0"/>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dirty="0" smtClean="0"/>
              <a:t>Click to edit</a:t>
            </a:r>
            <a:endParaRPr lang="en-US" dirty="0"/>
          </a:p>
        </p:txBody>
      </p:sp>
    </p:spTree>
    <p:extLst>
      <p:ext uri="{BB962C8B-B14F-4D97-AF65-F5344CB8AC3E}">
        <p14:creationId xmlns:p14="http://schemas.microsoft.com/office/powerpoint/2010/main" val="9192606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dirty="0" smtClean="0"/>
              <a:t>Click to edit</a:t>
            </a:r>
            <a:endParaRPr lang="en-US" dirty="0"/>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dirty="0" smtClean="0"/>
              <a:t>Click to edit</a:t>
            </a:r>
            <a:endParaRPr lang="en-US" dirty="0"/>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dirty="0" smtClean="0"/>
              <a:t>Click to edit</a:t>
            </a:r>
            <a:endParaRPr lang="en-US" dirty="0"/>
          </a:p>
        </p:txBody>
      </p:sp>
    </p:spTree>
    <p:extLst>
      <p:ext uri="{BB962C8B-B14F-4D97-AF65-F5344CB8AC3E}">
        <p14:creationId xmlns:p14="http://schemas.microsoft.com/office/powerpoint/2010/main" val="14619276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dirty="0" smtClean="0"/>
              <a:t>Click to edit</a:t>
            </a:r>
            <a:endParaRPr lang="en-US" dirty="0"/>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dirty="0" smtClean="0"/>
              <a:t>Click to edit</a:t>
            </a:r>
            <a:endParaRPr lang="en-US" dirty="0"/>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dirty="0" smtClean="0"/>
              <a:t>Click to edit</a:t>
            </a:r>
            <a:endParaRPr lang="en-US" dirty="0"/>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dirty="0" smtClean="0"/>
              <a:t>Click to edit</a:t>
            </a:r>
            <a:endParaRPr lang="en-US" dirty="0"/>
          </a:p>
        </p:txBody>
      </p:sp>
    </p:spTree>
    <p:extLst>
      <p:ext uri="{BB962C8B-B14F-4D97-AF65-F5344CB8AC3E}">
        <p14:creationId xmlns:p14="http://schemas.microsoft.com/office/powerpoint/2010/main" val="40814586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15679902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79" y="1399029"/>
            <a:ext cx="3999155"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tab pos="3889375"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4625" algn="l" defTabSz="914400" rtl="0" eaLnBrk="1" fontAlgn="base" latinLnBrk="0" hangingPunct="1">
              <a:lnSpc>
                <a:spcPct val="100000"/>
              </a:lnSpc>
              <a:spcAft>
                <a:spcPct val="0"/>
              </a:spcAft>
              <a:buSzPct val="70000"/>
              <a:buFont typeface="Wingdings" pitchFamily="2" charset="2"/>
              <a:buChar char="n"/>
              <a:tabLst>
                <a:tab pos="3889375"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tab pos="3883025" algn="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tab pos="3889375" algn="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tab pos="3889375" algn="r"/>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0"/>
          <p:cNvSpPr>
            <a:spLocks noGrp="1"/>
          </p:cNvSpPr>
          <p:nvPr>
            <p:ph type="title"/>
          </p:nvPr>
        </p:nvSpPr>
        <p:spPr bwMode="gray">
          <a:xfrm>
            <a:off x="414338" y="530164"/>
            <a:ext cx="8330184" cy="249299"/>
          </a:xfrm>
          <a:prstGeom prst="rect">
            <a:avLst/>
          </a:prstGeom>
        </p:spPr>
        <p:txBody>
          <a:bodyPr lIns="0" tIns="0" rIns="0" bIns="0" anchor="b" anchorCtr="0">
            <a:spAutoFit/>
          </a:bodyPr>
          <a:lstStyle>
            <a:lvl1pPr>
              <a:defRPr sz="1800"/>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dirty="0" smtClean="0"/>
              <a:t>Click to edit Master title style</a:t>
            </a:r>
            <a:endParaRPr lang="en-US" dirty="0"/>
          </a:p>
        </p:txBody>
      </p:sp>
    </p:spTree>
    <p:extLst>
      <p:ext uri="{BB962C8B-B14F-4D97-AF65-F5344CB8AC3E}">
        <p14:creationId xmlns:p14="http://schemas.microsoft.com/office/powerpoint/2010/main" val="13686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ffectLst/>
        </p:spPr>
        <p:txBody>
          <a:bodyPr wrap="none" anchor="ctr"/>
          <a:lstStyle/>
          <a:p>
            <a:pPr algn="ctr" defTabSz="914400" eaLnBrk="0" fontAlgn="base" hangingPunct="0">
              <a:lnSpc>
                <a:spcPct val="106000"/>
              </a:lnSpc>
              <a:spcBef>
                <a:spcPct val="50000"/>
              </a:spcBef>
              <a:spcAft>
                <a:spcPct val="0"/>
              </a:spcAft>
              <a:buSzPct val="100000"/>
              <a:buFont typeface="Wingdings 2" pitchFamily="18" charset="2"/>
              <a:buNone/>
              <a:defRPr/>
            </a:pPr>
            <a:endParaRPr lang="en-US" sz="1100" b="1" dirty="0">
              <a:solidFill>
                <a:srgbClr val="000000"/>
              </a:solidFill>
            </a:endParaRPr>
          </a:p>
        </p:txBody>
      </p:sp>
      <p:sp>
        <p:nvSpPr>
          <p:cNvPr id="2" name="Title 1"/>
          <p:cNvSpPr>
            <a:spLocks noGrp="1"/>
          </p:cNvSpPr>
          <p:nvPr>
            <p:ph type="title"/>
          </p:nvPr>
        </p:nvSpPr>
        <p:spPr>
          <a:xfrm>
            <a:off x="393192" y="514350"/>
            <a:ext cx="8345487" cy="258763"/>
          </a:xfrm>
        </p:spPr>
        <p:txBody>
          <a:bodyPr/>
          <a:lstStyle/>
          <a:p>
            <a:r>
              <a:rPr lang="en-US" dirty="0"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dirty="0" smtClean="0"/>
              <a:t>Click to edit</a:t>
            </a:r>
          </a:p>
          <a:p>
            <a:pPr lvl="0"/>
            <a:endParaRPr lang="en-US" dirty="0"/>
          </a:p>
        </p:txBody>
      </p:sp>
    </p:spTree>
    <p:extLst>
      <p:ext uri="{BB962C8B-B14F-4D97-AF65-F5344CB8AC3E}">
        <p14:creationId xmlns:p14="http://schemas.microsoft.com/office/powerpoint/2010/main" val="31493438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7468"/>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5" name="Title Placeholder 10"/>
          <p:cNvSpPr>
            <a:spLocks noGrp="1"/>
          </p:cNvSpPr>
          <p:nvPr>
            <p:ph type="title"/>
          </p:nvPr>
        </p:nvSpPr>
        <p:spPr bwMode="gray">
          <a:xfrm>
            <a:off x="414338" y="530164"/>
            <a:ext cx="8330184" cy="249299"/>
          </a:xfrm>
          <a:prstGeom prst="rect">
            <a:avLst/>
          </a:prstGeom>
        </p:spPr>
        <p:txBody>
          <a:bodyPr lIns="0" tIns="0" rIns="0" bIns="0" anchor="b" anchorCtr="0">
            <a:spAutoFit/>
          </a:bodyPr>
          <a:lstStyle>
            <a:lvl1pPr>
              <a:defRPr sz="1800"/>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dirty="0" smtClean="0"/>
              <a:t>Click to edit Master title style</a:t>
            </a:r>
            <a:endParaRPr lang="en-US" dirty="0"/>
          </a:p>
        </p:txBody>
      </p:sp>
    </p:spTree>
    <p:extLst>
      <p:ext uri="{BB962C8B-B14F-4D97-AF65-F5344CB8AC3E}">
        <p14:creationId xmlns:p14="http://schemas.microsoft.com/office/powerpoint/2010/main" val="9005773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79" y="1399029"/>
            <a:ext cx="3999155"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Bef>
                <a:spcPts val="1200"/>
              </a:spcBef>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6" name="Title Placeholder 10"/>
          <p:cNvSpPr>
            <a:spLocks noGrp="1"/>
          </p:cNvSpPr>
          <p:nvPr>
            <p:ph type="title"/>
          </p:nvPr>
        </p:nvSpPr>
        <p:spPr bwMode="gray">
          <a:xfrm>
            <a:off x="414338" y="530164"/>
            <a:ext cx="8330184" cy="249299"/>
          </a:xfrm>
          <a:prstGeom prst="rect">
            <a:avLst/>
          </a:prstGeom>
        </p:spPr>
        <p:txBody>
          <a:bodyPr lIns="0" tIns="0" rIns="0" bIns="0" anchor="b" anchorCtr="0">
            <a:spAutoFit/>
          </a:bodyPr>
          <a:lstStyle>
            <a:lvl1pPr>
              <a:defRPr sz="1800"/>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7" name="Content Placeholder 20"/>
          <p:cNvSpPr>
            <a:spLocks noGrp="1"/>
          </p:cNvSpPr>
          <p:nvPr>
            <p:ph sz="quarter" idx="14"/>
          </p:nvPr>
        </p:nvSpPr>
        <p:spPr bwMode="gray">
          <a:xfrm>
            <a:off x="4724400" y="1399029"/>
            <a:ext cx="3999155"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Bef>
                <a:spcPts val="1200"/>
              </a:spcBef>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463777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12"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7"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8" name="Content Placeholder 20"/>
          <p:cNvSpPr>
            <a:spLocks noGrp="1"/>
          </p:cNvSpPr>
          <p:nvPr>
            <p:ph sz="quarter" idx="11"/>
          </p:nvPr>
        </p:nvSpPr>
        <p:spPr bwMode="gray">
          <a:xfrm>
            <a:off x="411480" y="1399029"/>
            <a:ext cx="265176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0"/>
          <p:cNvSpPr>
            <a:spLocks noGrp="1"/>
          </p:cNvSpPr>
          <p:nvPr>
            <p:ph sz="quarter" idx="14"/>
          </p:nvPr>
        </p:nvSpPr>
        <p:spPr bwMode="gray">
          <a:xfrm>
            <a:off x="3245624" y="1399029"/>
            <a:ext cx="265176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0"/>
          <p:cNvSpPr>
            <a:spLocks noGrp="1"/>
          </p:cNvSpPr>
          <p:nvPr>
            <p:ph sz="quarter" idx="15"/>
          </p:nvPr>
        </p:nvSpPr>
        <p:spPr bwMode="gray">
          <a:xfrm>
            <a:off x="6069209" y="1399029"/>
            <a:ext cx="265176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969515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78" y="1873249"/>
            <a:ext cx="8330184" cy="4280807"/>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14338" y="1397000"/>
            <a:ext cx="8330184" cy="276999"/>
          </a:xfrm>
          <a:prstGeom prst="rect">
            <a:avLst/>
          </a:prstGeom>
        </p:spPr>
        <p:txBody>
          <a:bodyPr>
            <a:spAutoFit/>
          </a:bodyPr>
          <a:lstStyle>
            <a:lvl1pPr>
              <a:defRPr sz="1800" b="1">
                <a:latin typeface="+mj-lt"/>
              </a:defRPr>
            </a:lvl1pPr>
          </a:lstStyle>
          <a:p>
            <a:pPr lvl="0"/>
            <a:r>
              <a:rPr lang="en-US" smtClean="0"/>
              <a:t>Click to edit Master text styles</a:t>
            </a:r>
          </a:p>
        </p:txBody>
      </p:sp>
      <p:sp>
        <p:nvSpPr>
          <p:cNvPr id="7" name="Text Placeholder 13"/>
          <p:cNvSpPr>
            <a:spLocks noGrp="1"/>
          </p:cNvSpPr>
          <p:nvPr>
            <p:ph type="body" sz="quarter" idx="15"/>
          </p:nvPr>
        </p:nvSpPr>
        <p:spPr bwMode="gray">
          <a:xfrm>
            <a:off x="411479" y="6153912"/>
            <a:ext cx="3995928" cy="128016"/>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chemeClr val="tx2"/>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3" name="Text Placeholder 18"/>
          <p:cNvSpPr>
            <a:spLocks noGrp="1"/>
          </p:cNvSpPr>
          <p:nvPr>
            <p:ph type="body" sz="quarter" idx="16"/>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8"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4517924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79" y="1873248"/>
            <a:ext cx="3999155" cy="4280808"/>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14338" y="1397000"/>
            <a:ext cx="3995928" cy="276999"/>
          </a:xfrm>
          <a:prstGeom prst="rect">
            <a:avLst/>
          </a:prstGeom>
        </p:spPr>
        <p:txBody>
          <a:bodyPr>
            <a:spAutoFit/>
          </a:bodyPr>
          <a:lstStyle>
            <a:lvl1pPr>
              <a:defRPr sz="1800" b="1">
                <a:latin typeface="+mj-lt"/>
              </a:defRPr>
            </a:lvl1pPr>
          </a:lstStyle>
          <a:p>
            <a:pPr lvl="0"/>
            <a:r>
              <a:rPr lang="en-US" smtClean="0"/>
              <a:t>Click to edit Master text styles</a:t>
            </a:r>
          </a:p>
        </p:txBody>
      </p:sp>
      <p:sp>
        <p:nvSpPr>
          <p:cNvPr id="14" name="Text Placeholder 13"/>
          <p:cNvSpPr>
            <a:spLocks noGrp="1"/>
          </p:cNvSpPr>
          <p:nvPr>
            <p:ph type="body" sz="quarter" idx="15"/>
          </p:nvPr>
        </p:nvSpPr>
        <p:spPr bwMode="gray">
          <a:xfrm>
            <a:off x="411479" y="6153912"/>
            <a:ext cx="3995928" cy="128016"/>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5" name="Text Placeholder 13"/>
          <p:cNvSpPr>
            <a:spLocks noGrp="1"/>
          </p:cNvSpPr>
          <p:nvPr>
            <p:ph type="body" sz="quarter" idx="16"/>
          </p:nvPr>
        </p:nvSpPr>
        <p:spPr bwMode="gray">
          <a:xfrm>
            <a:off x="4737846" y="6153912"/>
            <a:ext cx="3995928" cy="128016"/>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7" name="Text Placeholder 18"/>
          <p:cNvSpPr>
            <a:spLocks noGrp="1"/>
          </p:cNvSpPr>
          <p:nvPr>
            <p:ph type="body" sz="quarter" idx="17"/>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10"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11" name="Content Placeholder 20"/>
          <p:cNvSpPr>
            <a:spLocks noGrp="1"/>
          </p:cNvSpPr>
          <p:nvPr>
            <p:ph sz="quarter" idx="18"/>
          </p:nvPr>
        </p:nvSpPr>
        <p:spPr bwMode="gray">
          <a:xfrm>
            <a:off x="4724400" y="1873248"/>
            <a:ext cx="3999155" cy="4280808"/>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1"/>
          <p:cNvSpPr>
            <a:spLocks noGrp="1"/>
          </p:cNvSpPr>
          <p:nvPr>
            <p:ph type="body" sz="quarter" idx="19"/>
          </p:nvPr>
        </p:nvSpPr>
        <p:spPr bwMode="gray">
          <a:xfrm>
            <a:off x="4727259" y="1397000"/>
            <a:ext cx="3995928" cy="276999"/>
          </a:xfrm>
          <a:prstGeom prst="rect">
            <a:avLst/>
          </a:prstGeom>
        </p:spPr>
        <p:txBody>
          <a:bodyPr>
            <a:spAutoFit/>
          </a:bodyPr>
          <a:lstStyle>
            <a:lvl1pPr>
              <a:defRPr sz="1800" b="1">
                <a:latin typeface="+mj-lt"/>
              </a:defRPr>
            </a:lvl1pPr>
          </a:lstStyle>
          <a:p>
            <a:pPr lvl="0"/>
            <a:r>
              <a:rPr lang="en-US" smtClean="0"/>
              <a:t>Click to edit Master text styles</a:t>
            </a:r>
          </a:p>
        </p:txBody>
      </p:sp>
    </p:spTree>
    <p:extLst>
      <p:ext uri="{BB962C8B-B14F-4D97-AF65-F5344CB8AC3E}">
        <p14:creationId xmlns:p14="http://schemas.microsoft.com/office/powerpoint/2010/main" val="29748238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46492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347472" y="3017030"/>
            <a:ext cx="5486400" cy="1478005"/>
          </a:xfrm>
        </p:spPr>
        <p:txBody>
          <a:bodyPr>
            <a:noAutofit/>
          </a:bodyPr>
          <a:lstStyle>
            <a:lvl1pPr>
              <a:lnSpc>
                <a:spcPts val="3900"/>
              </a:lnSpc>
              <a:defRPr sz="3200"/>
            </a:lvl1pPr>
          </a:lstStyle>
          <a:p>
            <a:r>
              <a:rPr lang="en-US" dirty="0" smtClean="0"/>
              <a:t>CLICK TO EDIT MASTER TITLE STYLE</a:t>
            </a:r>
            <a:endParaRPr lang="en-US" dirty="0"/>
          </a:p>
        </p:txBody>
      </p:sp>
      <p:sp>
        <p:nvSpPr>
          <p:cNvPr id="14" name="Text Placeholder 4"/>
          <p:cNvSpPr>
            <a:spLocks noGrp="1"/>
          </p:cNvSpPr>
          <p:nvPr>
            <p:ph type="body" sz="quarter" idx="13" hasCustomPrompt="1"/>
          </p:nvPr>
        </p:nvSpPr>
        <p:spPr>
          <a:xfrm>
            <a:off x="344263" y="4704758"/>
            <a:ext cx="5492976" cy="298382"/>
          </a:xfrm>
        </p:spPr>
        <p:txBody>
          <a:bodyPr>
            <a:noAutofit/>
          </a:bodyPr>
          <a:lstStyle>
            <a:lvl1pPr marL="0" indent="0">
              <a:buNone/>
              <a:defRPr sz="2000"/>
            </a:lvl1pPr>
            <a:lvl2pPr marL="171450" indent="0">
              <a:buNone/>
              <a:defRPr/>
            </a:lvl2pPr>
            <a:lvl3pPr marL="342900" indent="0">
              <a:buNone/>
              <a:defRPr/>
            </a:lvl3pPr>
            <a:lvl4pPr marL="514350" indent="0">
              <a:buNone/>
              <a:defRPr/>
            </a:lvl4pPr>
            <a:lvl5pPr marL="685800" indent="0">
              <a:buNone/>
              <a:defRPr/>
            </a:lvl5pPr>
          </a:lstStyle>
          <a:p>
            <a:pPr lvl="0"/>
            <a:r>
              <a:rPr lang="en-US" dirty="0" smtClean="0"/>
              <a:t>Click to edit subhead</a:t>
            </a:r>
            <a:endParaRPr lang="en-US" dirty="0"/>
          </a:p>
        </p:txBody>
      </p:sp>
      <p:pic>
        <p:nvPicPr>
          <p:cNvPr id="9" name="Picture 8" descr="ebay_inc_tm_rg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3126" y="1215957"/>
            <a:ext cx="2706624" cy="676656"/>
          </a:xfrm>
          <a:prstGeom prst="rect">
            <a:avLst/>
          </a:prstGeom>
        </p:spPr>
      </p:pic>
      <p:pic>
        <p:nvPicPr>
          <p:cNvPr id="6" name="Picture 5" descr="ebay_inc_tm_rg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3126" y="1215957"/>
            <a:ext cx="2706624" cy="676656"/>
          </a:xfrm>
          <a:prstGeom prst="rect">
            <a:avLst/>
          </a:prstGeom>
        </p:spPr>
      </p:pic>
      <p:pic>
        <p:nvPicPr>
          <p:cNvPr id="10" name="Picture 2" descr="https://encrypted-tbn2.gstatic.com/images?q=tbn:ANd9GcROxNyY25mC4lcsbrERdY-xfqooH4Y9zqjaDakMF0B6r89eja_zyifC-TS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1100" y="6299442"/>
            <a:ext cx="1349450" cy="460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503079"/>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2" descr="https://encrypted-tbn2.gstatic.com/images?q=tbn:ANd9GcROxNyY25mC4lcsbrERdY-xfqooH4Y9zqjaDakMF0B6r89eja_zyifC-TS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100" y="6299442"/>
            <a:ext cx="1349450" cy="460359"/>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4"/>
          </p:nvPr>
        </p:nvSpPr>
        <p:spPr>
          <a:xfrm>
            <a:off x="4389910" y="6408762"/>
            <a:ext cx="364181" cy="250190"/>
          </a:xfrm>
          <a:prstGeom prst="rect">
            <a:avLst/>
          </a:prstGeom>
        </p:spPr>
        <p:txBody>
          <a:bodyPr vert="horz" lIns="0" tIns="45720" rIns="0" bIns="0" rtlCol="0" anchor="b" anchorCtr="0"/>
          <a:lstStyle>
            <a:lvl1pPr algn="r">
              <a:defRPr sz="1100">
                <a:solidFill>
                  <a:schemeClr val="tx2"/>
                </a:solidFill>
                <a:latin typeface="Arial"/>
                <a:cs typeface="Arial"/>
              </a:defRPr>
            </a:lvl1pPr>
          </a:lstStyle>
          <a:p>
            <a:fld id="{FF55D29A-3A2E-D146-9F2C-610F4815AF2E}" type="slidenum">
              <a:rPr lang="en-US" smtClean="0">
                <a:solidFill>
                  <a:srgbClr val="796E65"/>
                </a:solidFill>
              </a:rPr>
              <a:pPr/>
              <a:t>‹#›</a:t>
            </a:fld>
            <a:endParaRPr lang="en-US" dirty="0">
              <a:solidFill>
                <a:srgbClr val="796E65"/>
              </a:solidFill>
            </a:endParaRPr>
          </a:p>
        </p:txBody>
      </p:sp>
    </p:spTree>
    <p:extLst>
      <p:ext uri="{BB962C8B-B14F-4D97-AF65-F5344CB8AC3E}">
        <p14:creationId xmlns:p14="http://schemas.microsoft.com/office/powerpoint/2010/main" val="4803631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47472" y="1384300"/>
            <a:ext cx="4148328" cy="4741863"/>
          </a:xfrm>
        </p:spPr>
        <p:txBody>
          <a:bodyPr>
            <a:normAutofit/>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84300"/>
            <a:ext cx="4152900" cy="4741863"/>
          </a:xfrm>
        </p:spPr>
        <p:txBody>
          <a:bodyPr>
            <a:normAutofit/>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2" descr="https://encrypted-tbn2.gstatic.com/images?q=tbn:ANd9GcROxNyY25mC4lcsbrERdY-xfqooH4Y9zqjaDakMF0B6r89eja_zyifC-TS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100" y="6299442"/>
            <a:ext cx="1349450" cy="460359"/>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4"/>
          </p:nvPr>
        </p:nvSpPr>
        <p:spPr>
          <a:xfrm>
            <a:off x="4389910" y="6408762"/>
            <a:ext cx="364181" cy="250190"/>
          </a:xfrm>
          <a:prstGeom prst="rect">
            <a:avLst/>
          </a:prstGeom>
        </p:spPr>
        <p:txBody>
          <a:bodyPr vert="horz" lIns="0" tIns="45720" rIns="0" bIns="0" rtlCol="0" anchor="b" anchorCtr="0"/>
          <a:lstStyle>
            <a:lvl1pPr algn="r">
              <a:defRPr sz="1100">
                <a:solidFill>
                  <a:schemeClr val="tx2"/>
                </a:solidFill>
                <a:latin typeface="Arial"/>
                <a:cs typeface="Arial"/>
              </a:defRPr>
            </a:lvl1pPr>
          </a:lstStyle>
          <a:p>
            <a:fld id="{FF55D29A-3A2E-D146-9F2C-610F4815AF2E}" type="slidenum">
              <a:rPr lang="en-US" smtClean="0">
                <a:solidFill>
                  <a:srgbClr val="796E65"/>
                </a:solidFill>
              </a:rPr>
              <a:pPr/>
              <a:t>‹#›</a:t>
            </a:fld>
            <a:endParaRPr lang="en-US" dirty="0">
              <a:solidFill>
                <a:srgbClr val="796E65"/>
              </a:solidFill>
            </a:endParaRPr>
          </a:p>
        </p:txBody>
      </p:sp>
    </p:spTree>
    <p:extLst>
      <p:ext uri="{BB962C8B-B14F-4D97-AF65-F5344CB8AC3E}">
        <p14:creationId xmlns:p14="http://schemas.microsoft.com/office/powerpoint/2010/main" val="338152833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nten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472" y="457200"/>
            <a:ext cx="8453628" cy="9271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47472" y="1384300"/>
            <a:ext cx="4148328" cy="4741863"/>
          </a:xfrm>
        </p:spPr>
        <p:txBody>
          <a:bodyPr>
            <a:normAutofit/>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Picture Placeholder 5"/>
          <p:cNvSpPr>
            <a:spLocks noGrp="1" noChangeAspect="1"/>
          </p:cNvSpPr>
          <p:nvPr>
            <p:ph type="pic" sz="quarter" idx="13"/>
          </p:nvPr>
        </p:nvSpPr>
        <p:spPr>
          <a:xfrm>
            <a:off x="4649544" y="1384301"/>
            <a:ext cx="2029352" cy="2027068"/>
          </a:xfrm>
          <a:solidFill>
            <a:srgbClr val="E9E9E8"/>
          </a:solidFill>
        </p:spPr>
        <p:txBody>
          <a:bodyPr/>
          <a:lstStyle>
            <a:lvl1pPr marL="0" indent="0">
              <a:buFont typeface="Arial"/>
              <a:buNone/>
              <a:defRPr/>
            </a:lvl1pPr>
          </a:lstStyle>
          <a:p>
            <a:r>
              <a:rPr lang="en-US" dirty="0" smtClean="0"/>
              <a:t>Drag picture to placeholder or click icon to add</a:t>
            </a:r>
            <a:endParaRPr lang="en-US" dirty="0"/>
          </a:p>
        </p:txBody>
      </p:sp>
      <p:sp>
        <p:nvSpPr>
          <p:cNvPr id="11" name="Picture Placeholder 5"/>
          <p:cNvSpPr>
            <a:spLocks noGrp="1" noChangeAspect="1"/>
          </p:cNvSpPr>
          <p:nvPr>
            <p:ph type="pic" sz="quarter" idx="14"/>
          </p:nvPr>
        </p:nvSpPr>
        <p:spPr>
          <a:xfrm>
            <a:off x="6771748" y="1384301"/>
            <a:ext cx="2029352" cy="2027068"/>
          </a:xfrm>
          <a:solidFill>
            <a:srgbClr val="E9E9E8"/>
          </a:solidFill>
        </p:spPr>
        <p:txBody>
          <a:bodyPr/>
          <a:lstStyle>
            <a:lvl1pPr marL="0" indent="0">
              <a:buFont typeface="Arial"/>
              <a:buNone/>
              <a:defRPr/>
            </a:lvl1pPr>
          </a:lstStyle>
          <a:p>
            <a:r>
              <a:rPr lang="en-US" dirty="0" smtClean="0"/>
              <a:t>Drag picture to placeholder or click icon to add</a:t>
            </a:r>
            <a:endParaRPr lang="en-US" dirty="0"/>
          </a:p>
        </p:txBody>
      </p:sp>
      <p:sp>
        <p:nvSpPr>
          <p:cNvPr id="12" name="Picture Placeholder 5"/>
          <p:cNvSpPr>
            <a:spLocks noGrp="1" noChangeAspect="1"/>
          </p:cNvSpPr>
          <p:nvPr>
            <p:ph type="pic" sz="quarter" idx="15"/>
          </p:nvPr>
        </p:nvSpPr>
        <p:spPr>
          <a:xfrm>
            <a:off x="4649544" y="3508607"/>
            <a:ext cx="2029352" cy="2027068"/>
          </a:xfrm>
          <a:solidFill>
            <a:srgbClr val="E9E9E8"/>
          </a:solidFill>
        </p:spPr>
        <p:txBody>
          <a:bodyPr/>
          <a:lstStyle>
            <a:lvl1pPr marL="0" indent="0">
              <a:buFont typeface="Arial"/>
              <a:buNone/>
              <a:defRPr/>
            </a:lvl1pPr>
          </a:lstStyle>
          <a:p>
            <a:r>
              <a:rPr lang="en-US" dirty="0" smtClean="0"/>
              <a:t>Drag picture to placeholder or click icon to add</a:t>
            </a:r>
            <a:endParaRPr lang="en-US" dirty="0"/>
          </a:p>
        </p:txBody>
      </p:sp>
      <p:sp>
        <p:nvSpPr>
          <p:cNvPr id="13" name="Picture Placeholder 5"/>
          <p:cNvSpPr>
            <a:spLocks noGrp="1" noChangeAspect="1"/>
          </p:cNvSpPr>
          <p:nvPr>
            <p:ph type="pic" sz="quarter" idx="16"/>
          </p:nvPr>
        </p:nvSpPr>
        <p:spPr>
          <a:xfrm>
            <a:off x="6771748" y="3508607"/>
            <a:ext cx="2029352" cy="2027068"/>
          </a:xfrm>
          <a:solidFill>
            <a:srgbClr val="E9E9E8"/>
          </a:solidFill>
        </p:spPr>
        <p:txBody>
          <a:bodyPr/>
          <a:lstStyle>
            <a:lvl1pPr marL="0" indent="0">
              <a:buFont typeface="Arial"/>
              <a:buNone/>
              <a:defRPr/>
            </a:lvl1pPr>
          </a:lstStyle>
          <a:p>
            <a:r>
              <a:rPr lang="en-US" dirty="0" smtClean="0"/>
              <a:t>Drag picture to placeholder or click icon to add</a:t>
            </a:r>
            <a:endParaRPr lang="en-US" dirty="0"/>
          </a:p>
        </p:txBody>
      </p:sp>
      <p:pic>
        <p:nvPicPr>
          <p:cNvPr id="10" name="Picture 2" descr="https://encrypted-tbn2.gstatic.com/images?q=tbn:ANd9GcROxNyY25mC4lcsbrERdY-xfqooH4Y9zqjaDakMF0B6r89eja_zyifC-TS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100" y="6299442"/>
            <a:ext cx="1349450" cy="460359"/>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4"/>
          </p:nvPr>
        </p:nvSpPr>
        <p:spPr>
          <a:xfrm>
            <a:off x="4389910" y="6408762"/>
            <a:ext cx="364181" cy="250190"/>
          </a:xfrm>
          <a:prstGeom prst="rect">
            <a:avLst/>
          </a:prstGeom>
        </p:spPr>
        <p:txBody>
          <a:bodyPr vert="horz" lIns="0" tIns="45720" rIns="0" bIns="0" rtlCol="0" anchor="b" anchorCtr="0"/>
          <a:lstStyle>
            <a:lvl1pPr algn="r">
              <a:defRPr sz="1100">
                <a:solidFill>
                  <a:schemeClr val="tx2"/>
                </a:solidFill>
                <a:latin typeface="Arial"/>
                <a:cs typeface="Arial"/>
              </a:defRPr>
            </a:lvl1pPr>
          </a:lstStyle>
          <a:p>
            <a:fld id="{FF55D29A-3A2E-D146-9F2C-610F4815AF2E}" type="slidenum">
              <a:rPr lang="en-US" smtClean="0">
                <a:solidFill>
                  <a:srgbClr val="796E65"/>
                </a:solidFill>
              </a:rPr>
              <a:pPr/>
              <a:t>‹#›</a:t>
            </a:fld>
            <a:endParaRPr lang="en-US" dirty="0">
              <a:solidFill>
                <a:srgbClr val="796E65"/>
              </a:solidFill>
            </a:endParaRPr>
          </a:p>
        </p:txBody>
      </p:sp>
    </p:spTree>
    <p:extLst>
      <p:ext uri="{BB962C8B-B14F-4D97-AF65-F5344CB8AC3E}">
        <p14:creationId xmlns:p14="http://schemas.microsoft.com/office/powerpoint/2010/main" val="1335837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w="19050" algn="ctr">
            <a:noFill/>
            <a:miter lim="800000"/>
            <a:headEnd/>
            <a:tailEnd/>
          </a:ln>
        </p:spPr>
        <p:txBody>
          <a:bodyPr lIns="0" tIns="73152" rIns="0" bIns="73152"/>
          <a:lstStyle/>
          <a:p>
            <a:pPr algn="ctr" defTabSz="914400" fontAlgn="base">
              <a:lnSpc>
                <a:spcPct val="106000"/>
              </a:lnSpc>
              <a:spcBef>
                <a:spcPct val="80000"/>
              </a:spcBef>
              <a:spcAft>
                <a:spcPct val="0"/>
              </a:spcAft>
              <a:buClr>
                <a:srgbClr val="000000"/>
              </a:buClr>
              <a:buSzPct val="80000"/>
              <a:buFont typeface="Wingdings" pitchFamily="2" charset="2"/>
              <a:buNone/>
              <a:defRPr/>
            </a:pPr>
            <a:endParaRPr lang="en-US" sz="1100" b="1" dirty="0">
              <a:solidFill>
                <a:srgbClr val="000000"/>
              </a:solidFill>
            </a:endParaRPr>
          </a:p>
        </p:txBody>
      </p:sp>
      <p:sp>
        <p:nvSpPr>
          <p:cNvPr id="4" name="Rectangle 3"/>
          <p:cNvSpPr>
            <a:spLocks noChangeArrowheads="1"/>
          </p:cNvSpPr>
          <p:nvPr/>
        </p:nvSpPr>
        <p:spPr bwMode="gray">
          <a:xfrm>
            <a:off x="2478088" y="2136775"/>
            <a:ext cx="4167187" cy="228600"/>
          </a:xfrm>
          <a:prstGeom prst="rect">
            <a:avLst/>
          </a:prstGeom>
          <a:solidFill>
            <a:schemeClr val="bg1"/>
          </a:solidFill>
          <a:ln w="12700" cap="rnd" algn="ctr">
            <a:noFill/>
            <a:miter lim="800000"/>
            <a:headEnd/>
            <a:tailEnd/>
          </a:ln>
        </p:spPr>
        <p:txBody>
          <a:bodyPr wrap="none" lIns="72000" tIns="0" rIns="72000" bIns="0" anchor="b" anchorCtr="1"/>
          <a:lstStyle/>
          <a:p>
            <a:pPr algn="ctr" defTabSz="914400" eaLnBrk="0" fontAlgn="base" hangingPunct="0">
              <a:lnSpc>
                <a:spcPct val="106000"/>
              </a:lnSpc>
              <a:spcBef>
                <a:spcPct val="20000"/>
              </a:spcBef>
              <a:spcAft>
                <a:spcPct val="0"/>
              </a:spcAft>
              <a:defRPr/>
            </a:pPr>
            <a:endParaRPr lang="en-US" sz="1400" b="1" dirty="0">
              <a:solidFill>
                <a:srgbClr val="000000"/>
              </a:solidFill>
            </a:endParaRPr>
          </a:p>
        </p:txBody>
      </p:sp>
      <p:sp>
        <p:nvSpPr>
          <p:cNvPr id="8" name="Line 5"/>
          <p:cNvSpPr>
            <a:spLocks noChangeShapeType="1"/>
          </p:cNvSpPr>
          <p:nvPr userDrawn="1"/>
        </p:nvSpPr>
        <p:spPr bwMode="gray">
          <a:xfrm>
            <a:off x="1531938" y="3209544"/>
            <a:ext cx="6080125" cy="0"/>
          </a:xfrm>
          <a:prstGeom prst="line">
            <a:avLst/>
          </a:prstGeom>
          <a:noFill/>
          <a:ln w="12700" cap="rnd">
            <a:solidFill>
              <a:schemeClr val="accent1"/>
            </a:solidFill>
            <a:round/>
            <a:headEnd/>
            <a:tailEnd/>
          </a:ln>
        </p:spPr>
        <p:txBody>
          <a:bodyPr wrap="none" anchor="ctr"/>
          <a:lstStyle/>
          <a:p>
            <a:pPr algn="ctr" defTabSz="914400" eaLnBrk="0" fontAlgn="base" hangingPunct="0">
              <a:lnSpc>
                <a:spcPct val="106000"/>
              </a:lnSpc>
              <a:spcBef>
                <a:spcPct val="50000"/>
              </a:spcBef>
              <a:spcAft>
                <a:spcPct val="0"/>
              </a:spcAft>
              <a:buSzPct val="100000"/>
              <a:buFont typeface="Wingdings 2" pitchFamily="18" charset="2"/>
              <a:buNone/>
              <a:defRPr/>
            </a:pPr>
            <a:endParaRPr lang="en-US" sz="1100" b="1" dirty="0">
              <a:solidFill>
                <a:srgbClr val="000000"/>
              </a:solidFill>
              <a:cs typeface="Arial" pitchFamily="34" charset="0"/>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dirty="0" smtClean="0"/>
              <a:t>Click to edit Master text styles</a:t>
            </a:r>
          </a:p>
        </p:txBody>
      </p:sp>
    </p:spTree>
    <p:extLst>
      <p:ext uri="{BB962C8B-B14F-4D97-AF65-F5344CB8AC3E}">
        <p14:creationId xmlns:p14="http://schemas.microsoft.com/office/powerpoint/2010/main" val="37529976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472" y="457200"/>
            <a:ext cx="8453628" cy="927100"/>
          </a:xfrm>
        </p:spPr>
        <p:txBody>
          <a:bodyPr/>
          <a:lstStyle/>
          <a:p>
            <a:r>
              <a:rPr lang="en-US" dirty="0" smtClean="0"/>
              <a:t>Click To Edit Master Title Style</a:t>
            </a:r>
            <a:endParaRPr lang="en-US" dirty="0"/>
          </a:p>
        </p:txBody>
      </p:sp>
      <p:sp>
        <p:nvSpPr>
          <p:cNvPr id="11" name="Picture Placeholder 5"/>
          <p:cNvSpPr>
            <a:spLocks noGrp="1" noChangeAspect="1"/>
          </p:cNvSpPr>
          <p:nvPr>
            <p:ph type="pic" sz="quarter" idx="14"/>
          </p:nvPr>
        </p:nvSpPr>
        <p:spPr>
          <a:xfrm>
            <a:off x="346927" y="1384300"/>
            <a:ext cx="8454173" cy="4545177"/>
          </a:xfrm>
          <a:solidFill>
            <a:srgbClr val="E9E9E8"/>
          </a:solidFill>
        </p:spPr>
        <p:txBody>
          <a:bodyPr/>
          <a:lstStyle>
            <a:lvl1pPr marL="0" indent="0">
              <a:buFont typeface="Arial"/>
              <a:buNone/>
              <a:defRPr/>
            </a:lvl1pPr>
          </a:lstStyle>
          <a:p>
            <a:r>
              <a:rPr lang="en-US" dirty="0" smtClean="0"/>
              <a:t>Drag picture to placeholder or click icon to add</a:t>
            </a:r>
            <a:endParaRPr lang="en-US" dirty="0"/>
          </a:p>
        </p:txBody>
      </p:sp>
      <p:pic>
        <p:nvPicPr>
          <p:cNvPr id="6" name="Picture 2" descr="https://encrypted-tbn2.gstatic.com/images?q=tbn:ANd9GcROxNyY25mC4lcsbrERdY-xfqooH4Y9zqjaDakMF0B6r89eja_zyifC-TS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100" y="6299442"/>
            <a:ext cx="1349450" cy="460359"/>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5"/>
          <p:cNvSpPr>
            <a:spLocks noGrp="1"/>
          </p:cNvSpPr>
          <p:nvPr>
            <p:ph type="sldNum" sz="quarter" idx="4"/>
          </p:nvPr>
        </p:nvSpPr>
        <p:spPr>
          <a:xfrm>
            <a:off x="4389910" y="6408762"/>
            <a:ext cx="364181" cy="250190"/>
          </a:xfrm>
          <a:prstGeom prst="rect">
            <a:avLst/>
          </a:prstGeom>
        </p:spPr>
        <p:txBody>
          <a:bodyPr vert="horz" lIns="0" tIns="45720" rIns="0" bIns="0" rtlCol="0" anchor="b" anchorCtr="0"/>
          <a:lstStyle>
            <a:lvl1pPr algn="r">
              <a:defRPr sz="1100">
                <a:solidFill>
                  <a:schemeClr val="tx2"/>
                </a:solidFill>
                <a:latin typeface="Arial"/>
                <a:cs typeface="Arial"/>
              </a:defRPr>
            </a:lvl1pPr>
          </a:lstStyle>
          <a:p>
            <a:fld id="{FF55D29A-3A2E-D146-9F2C-610F4815AF2E}" type="slidenum">
              <a:rPr lang="en-US" smtClean="0">
                <a:solidFill>
                  <a:srgbClr val="796E65"/>
                </a:solidFill>
              </a:rPr>
              <a:pPr/>
              <a:t>‹#›</a:t>
            </a:fld>
            <a:endParaRPr lang="en-US" dirty="0">
              <a:solidFill>
                <a:srgbClr val="796E65"/>
              </a:solidFill>
            </a:endParaRPr>
          </a:p>
        </p:txBody>
      </p:sp>
    </p:spTree>
    <p:extLst>
      <p:ext uri="{BB962C8B-B14F-4D97-AF65-F5344CB8AC3E}">
        <p14:creationId xmlns:p14="http://schemas.microsoft.com/office/powerpoint/2010/main" val="224845922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tent with image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472" y="457200"/>
            <a:ext cx="3308541" cy="927100"/>
          </a:xfrm>
        </p:spPr>
        <p:txBody>
          <a:bodyPr/>
          <a:lstStyle/>
          <a:p>
            <a:r>
              <a:rPr lang="en-US" dirty="0" smtClean="0"/>
              <a:t>Click To Edit Master Title Style</a:t>
            </a:r>
            <a:endParaRPr lang="en-US" dirty="0"/>
          </a:p>
        </p:txBody>
      </p:sp>
      <p:sp>
        <p:nvSpPr>
          <p:cNvPr id="11" name="Picture Placeholder 5"/>
          <p:cNvSpPr>
            <a:spLocks noGrp="1" noChangeAspect="1"/>
          </p:cNvSpPr>
          <p:nvPr>
            <p:ph type="pic" sz="quarter" idx="14"/>
          </p:nvPr>
        </p:nvSpPr>
        <p:spPr>
          <a:xfrm>
            <a:off x="3779024" y="458440"/>
            <a:ext cx="5022076" cy="5471038"/>
          </a:xfrm>
          <a:solidFill>
            <a:srgbClr val="E9E9E8"/>
          </a:solidFill>
        </p:spPr>
        <p:txBody>
          <a:bodyPr/>
          <a:lstStyle>
            <a:lvl1pPr marL="0" indent="0">
              <a:buFont typeface="Arial"/>
              <a:buNone/>
              <a:defRPr/>
            </a:lvl1pPr>
          </a:lstStyle>
          <a:p>
            <a:r>
              <a:rPr lang="en-US" dirty="0" smtClean="0"/>
              <a:t>Drag picture to placeholder or click icon to add</a:t>
            </a:r>
            <a:endParaRPr lang="en-US" dirty="0"/>
          </a:p>
        </p:txBody>
      </p:sp>
      <p:sp>
        <p:nvSpPr>
          <p:cNvPr id="5" name="Slide Number Placeholder 4"/>
          <p:cNvSpPr>
            <a:spLocks noGrp="1"/>
          </p:cNvSpPr>
          <p:nvPr>
            <p:ph type="sldNum" sz="quarter" idx="18"/>
          </p:nvPr>
        </p:nvSpPr>
        <p:spPr/>
        <p:txBody>
          <a:bodyPr/>
          <a:lstStyle/>
          <a:p>
            <a:fld id="{FF55D29A-3A2E-D146-9F2C-610F4815AF2E}" type="slidenum">
              <a:rPr lang="en-US" smtClean="0">
                <a:solidFill>
                  <a:srgbClr val="796E65"/>
                </a:solidFill>
              </a:rPr>
              <a:pPr/>
              <a:t>‹#›</a:t>
            </a:fld>
            <a:endParaRPr lang="en-US" dirty="0">
              <a:solidFill>
                <a:srgbClr val="796E65"/>
              </a:solidFill>
            </a:endParaRPr>
          </a:p>
        </p:txBody>
      </p:sp>
      <p:sp>
        <p:nvSpPr>
          <p:cNvPr id="6" name="Content Placeholder 5"/>
          <p:cNvSpPr>
            <a:spLocks noGrp="1"/>
          </p:cNvSpPr>
          <p:nvPr>
            <p:ph sz="quarter" idx="19"/>
          </p:nvPr>
        </p:nvSpPr>
        <p:spPr>
          <a:xfrm>
            <a:off x="341313" y="1382712"/>
            <a:ext cx="3314699" cy="454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2" descr="https://encrypted-tbn2.gstatic.com/images?q=tbn:ANd9GcROxNyY25mC4lcsbrERdY-xfqooH4Y9zqjaDakMF0B6r89eja_zyifC-TS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100" y="6299442"/>
            <a:ext cx="1349450" cy="460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517692"/>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ntent with Image 2">
    <p:spTree>
      <p:nvGrpSpPr>
        <p:cNvPr id="1" name=""/>
        <p:cNvGrpSpPr/>
        <p:nvPr/>
      </p:nvGrpSpPr>
      <p:grpSpPr>
        <a:xfrm>
          <a:off x="0" y="0"/>
          <a:ext cx="0" cy="0"/>
          <a:chOff x="0" y="0"/>
          <a:chExt cx="0" cy="0"/>
        </a:xfrm>
      </p:grpSpPr>
      <p:sp>
        <p:nvSpPr>
          <p:cNvPr id="11" name="Picture Placeholder 5"/>
          <p:cNvSpPr>
            <a:spLocks noGrp="1" noChangeAspect="1"/>
          </p:cNvSpPr>
          <p:nvPr>
            <p:ph type="pic" sz="quarter" idx="14"/>
          </p:nvPr>
        </p:nvSpPr>
        <p:spPr>
          <a:xfrm>
            <a:off x="4689707" y="458440"/>
            <a:ext cx="4111392" cy="5471038"/>
          </a:xfrm>
          <a:solidFill>
            <a:schemeClr val="bg2"/>
          </a:solidFill>
        </p:spPr>
        <p:txBody>
          <a:bodyPr/>
          <a:lstStyle>
            <a:lvl1pPr marL="0" indent="0">
              <a:buFont typeface="Arial"/>
              <a:buNone/>
              <a:defRPr/>
            </a:lvl1pPr>
          </a:lstStyle>
          <a:p>
            <a:r>
              <a:rPr lang="en-US" dirty="0" smtClean="0"/>
              <a:t>Drag picture to placeholder or click icon to add</a:t>
            </a:r>
            <a:endParaRPr lang="en-US" dirty="0"/>
          </a:p>
        </p:txBody>
      </p:sp>
      <p:sp>
        <p:nvSpPr>
          <p:cNvPr id="5" name="Slide Number Placeholder 4"/>
          <p:cNvSpPr>
            <a:spLocks noGrp="1"/>
          </p:cNvSpPr>
          <p:nvPr>
            <p:ph type="sldNum" sz="quarter" idx="18"/>
          </p:nvPr>
        </p:nvSpPr>
        <p:spPr/>
        <p:txBody>
          <a:bodyPr/>
          <a:lstStyle/>
          <a:p>
            <a:fld id="{FF55D29A-3A2E-D146-9F2C-610F4815AF2E}" type="slidenum">
              <a:rPr lang="en-US" smtClean="0">
                <a:solidFill>
                  <a:srgbClr val="796E65"/>
                </a:solidFill>
              </a:rPr>
              <a:pPr/>
              <a:t>‹#›</a:t>
            </a:fld>
            <a:endParaRPr lang="en-US" dirty="0">
              <a:solidFill>
                <a:srgbClr val="796E65"/>
              </a:solidFill>
            </a:endParaRPr>
          </a:p>
        </p:txBody>
      </p:sp>
      <p:sp>
        <p:nvSpPr>
          <p:cNvPr id="6" name="Content Placeholder 5"/>
          <p:cNvSpPr>
            <a:spLocks noGrp="1"/>
          </p:cNvSpPr>
          <p:nvPr>
            <p:ph sz="quarter" idx="19"/>
          </p:nvPr>
        </p:nvSpPr>
        <p:spPr>
          <a:xfrm>
            <a:off x="341312" y="458440"/>
            <a:ext cx="4106785" cy="5472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2" descr="https://encrypted-tbn2.gstatic.com/images?q=tbn:ANd9GcROxNyY25mC4lcsbrERdY-xfqooH4Y9zqjaDakMF0B6r89eja_zyifC-TS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100" y="6299442"/>
            <a:ext cx="1349450" cy="460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3149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8">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1134" y="1384301"/>
            <a:ext cx="5589966" cy="1096357"/>
          </a:xfrm>
        </p:spPr>
        <p:txBody>
          <a:bodyPr>
            <a:normAutofit/>
          </a:bodyPr>
          <a:lstStyle>
            <a:lvl1pPr marL="0" indent="0">
              <a:buNone/>
              <a:defRPr sz="1200"/>
            </a:lvl1pPr>
            <a:lvl2pPr>
              <a:defRPr sz="1200"/>
            </a:lvl2pPr>
          </a:lstStyle>
          <a:p>
            <a:pPr lvl="0"/>
            <a:r>
              <a:rPr lang="en-US" smtClean="0"/>
              <a:t>Click to edit Master text styles</a:t>
            </a:r>
          </a:p>
        </p:txBody>
      </p:sp>
      <p:sp>
        <p:nvSpPr>
          <p:cNvPr id="5" name="Content Placeholder 2"/>
          <p:cNvSpPr>
            <a:spLocks noGrp="1"/>
          </p:cNvSpPr>
          <p:nvPr>
            <p:ph idx="13"/>
          </p:nvPr>
        </p:nvSpPr>
        <p:spPr>
          <a:xfrm>
            <a:off x="3211134" y="2588440"/>
            <a:ext cx="5589966" cy="1096357"/>
          </a:xfrm>
        </p:spPr>
        <p:txBody>
          <a:bodyPr>
            <a:normAutofit/>
          </a:bodyPr>
          <a:lstStyle>
            <a:lvl1pPr marL="0" indent="0">
              <a:buNone/>
              <a:defRPr sz="1200"/>
            </a:lvl1pPr>
            <a:lvl2pPr>
              <a:defRPr sz="1200"/>
            </a:lvl2pPr>
          </a:lstStyle>
          <a:p>
            <a:pPr lvl="0"/>
            <a:r>
              <a:rPr lang="en-US" smtClean="0"/>
              <a:t>Click to edit Master text styles</a:t>
            </a:r>
          </a:p>
        </p:txBody>
      </p:sp>
      <p:sp>
        <p:nvSpPr>
          <p:cNvPr id="7" name="Content Placeholder 2"/>
          <p:cNvSpPr>
            <a:spLocks noGrp="1"/>
          </p:cNvSpPr>
          <p:nvPr>
            <p:ph idx="14"/>
          </p:nvPr>
        </p:nvSpPr>
        <p:spPr>
          <a:xfrm>
            <a:off x="3211134" y="3792579"/>
            <a:ext cx="5589966" cy="1096357"/>
          </a:xfrm>
        </p:spPr>
        <p:txBody>
          <a:bodyPr>
            <a:normAutofit/>
          </a:bodyPr>
          <a:lstStyle>
            <a:lvl1pPr marL="0" indent="0">
              <a:buNone/>
              <a:defRPr sz="1200"/>
            </a:lvl1pPr>
            <a:lvl2pPr>
              <a:defRPr sz="1200"/>
            </a:lvl2pPr>
          </a:lstStyle>
          <a:p>
            <a:pPr lvl="0"/>
            <a:r>
              <a:rPr lang="en-US" smtClean="0"/>
              <a:t>Click to edit Master text styles</a:t>
            </a:r>
          </a:p>
        </p:txBody>
      </p:sp>
      <p:sp>
        <p:nvSpPr>
          <p:cNvPr id="8" name="Content Placeholder 2"/>
          <p:cNvSpPr>
            <a:spLocks noGrp="1"/>
          </p:cNvSpPr>
          <p:nvPr>
            <p:ph idx="15"/>
          </p:nvPr>
        </p:nvSpPr>
        <p:spPr>
          <a:xfrm>
            <a:off x="3211134" y="4996719"/>
            <a:ext cx="5589966" cy="1096357"/>
          </a:xfrm>
        </p:spPr>
        <p:txBody>
          <a:bodyPr>
            <a:normAutofit/>
          </a:bodyPr>
          <a:lstStyle>
            <a:lvl1pPr marL="0" indent="0">
              <a:buNone/>
              <a:defRPr sz="1200"/>
            </a:lvl1pPr>
            <a:lvl2pPr>
              <a:defRPr sz="1200"/>
            </a:lvl2pPr>
          </a:lstStyle>
          <a:p>
            <a:pPr lvl="0"/>
            <a:r>
              <a:rPr lang="en-US" smtClean="0"/>
              <a:t>Click to edit Master text styles</a:t>
            </a:r>
          </a:p>
        </p:txBody>
      </p:sp>
      <p:sp>
        <p:nvSpPr>
          <p:cNvPr id="9" name="Content Placeholder 2"/>
          <p:cNvSpPr>
            <a:spLocks noGrp="1"/>
          </p:cNvSpPr>
          <p:nvPr>
            <p:ph idx="16" hasCustomPrompt="1"/>
          </p:nvPr>
        </p:nvSpPr>
        <p:spPr>
          <a:xfrm>
            <a:off x="348750" y="1384301"/>
            <a:ext cx="2763681" cy="1096357"/>
          </a:xfrm>
        </p:spPr>
        <p:txBody>
          <a:bodyPr>
            <a:noAutofit/>
          </a:bodyPr>
          <a:lstStyle>
            <a:lvl1pPr marL="0" indent="0">
              <a:lnSpc>
                <a:spcPct val="100000"/>
              </a:lnSpc>
              <a:spcBef>
                <a:spcPts val="0"/>
              </a:spcBef>
              <a:buNone/>
              <a:defRPr sz="2800">
                <a:solidFill>
                  <a:schemeClr val="accent2"/>
                </a:solidFill>
              </a:defRPr>
            </a:lvl1pPr>
          </a:lstStyle>
          <a:p>
            <a:pPr lvl="0"/>
            <a:r>
              <a:rPr lang="en-US" dirty="0" smtClean="0"/>
              <a:t>Click to edit master text styles</a:t>
            </a:r>
          </a:p>
        </p:txBody>
      </p:sp>
      <p:sp>
        <p:nvSpPr>
          <p:cNvPr id="10" name="Content Placeholder 2"/>
          <p:cNvSpPr>
            <a:spLocks noGrp="1"/>
          </p:cNvSpPr>
          <p:nvPr>
            <p:ph idx="17" hasCustomPrompt="1"/>
          </p:nvPr>
        </p:nvSpPr>
        <p:spPr>
          <a:xfrm>
            <a:off x="348750" y="2588440"/>
            <a:ext cx="2763681" cy="1096357"/>
          </a:xfrm>
        </p:spPr>
        <p:txBody>
          <a:bodyPr>
            <a:noAutofit/>
          </a:bodyPr>
          <a:lstStyle>
            <a:lvl1pPr marL="0" indent="0">
              <a:lnSpc>
                <a:spcPct val="100000"/>
              </a:lnSpc>
              <a:spcBef>
                <a:spcPts val="0"/>
              </a:spcBef>
              <a:buNone/>
              <a:defRPr sz="2800">
                <a:solidFill>
                  <a:schemeClr val="accent2"/>
                </a:solidFill>
              </a:defRPr>
            </a:lvl1pPr>
          </a:lstStyle>
          <a:p>
            <a:pPr lvl="0"/>
            <a:r>
              <a:rPr lang="en-US" dirty="0" smtClean="0"/>
              <a:t>Click to edit master text styles</a:t>
            </a:r>
          </a:p>
        </p:txBody>
      </p:sp>
      <p:sp>
        <p:nvSpPr>
          <p:cNvPr id="11" name="Content Placeholder 2"/>
          <p:cNvSpPr>
            <a:spLocks noGrp="1"/>
          </p:cNvSpPr>
          <p:nvPr>
            <p:ph idx="18" hasCustomPrompt="1"/>
          </p:nvPr>
        </p:nvSpPr>
        <p:spPr>
          <a:xfrm>
            <a:off x="348750" y="3792579"/>
            <a:ext cx="2763681" cy="1096357"/>
          </a:xfrm>
        </p:spPr>
        <p:txBody>
          <a:bodyPr>
            <a:noAutofit/>
          </a:bodyPr>
          <a:lstStyle>
            <a:lvl1pPr marL="0" indent="0">
              <a:lnSpc>
                <a:spcPct val="100000"/>
              </a:lnSpc>
              <a:spcBef>
                <a:spcPts val="0"/>
              </a:spcBef>
              <a:buNone/>
              <a:defRPr sz="2800">
                <a:solidFill>
                  <a:schemeClr val="accent2"/>
                </a:solidFill>
              </a:defRPr>
            </a:lvl1pPr>
          </a:lstStyle>
          <a:p>
            <a:pPr lvl="0"/>
            <a:r>
              <a:rPr lang="en-US" dirty="0" smtClean="0"/>
              <a:t>Click to edit master text styles</a:t>
            </a:r>
          </a:p>
        </p:txBody>
      </p:sp>
      <p:sp>
        <p:nvSpPr>
          <p:cNvPr id="12" name="Content Placeholder 2"/>
          <p:cNvSpPr>
            <a:spLocks noGrp="1"/>
          </p:cNvSpPr>
          <p:nvPr>
            <p:ph idx="19" hasCustomPrompt="1"/>
          </p:nvPr>
        </p:nvSpPr>
        <p:spPr>
          <a:xfrm>
            <a:off x="348750" y="4996719"/>
            <a:ext cx="2763681" cy="1096357"/>
          </a:xfrm>
        </p:spPr>
        <p:txBody>
          <a:bodyPr>
            <a:noAutofit/>
          </a:bodyPr>
          <a:lstStyle>
            <a:lvl1pPr marL="0" indent="0">
              <a:lnSpc>
                <a:spcPct val="100000"/>
              </a:lnSpc>
              <a:spcBef>
                <a:spcPts val="0"/>
              </a:spcBef>
              <a:buNone/>
              <a:defRPr sz="2800">
                <a:solidFill>
                  <a:schemeClr val="accent2"/>
                </a:solidFill>
              </a:defRPr>
            </a:lvl1pPr>
          </a:lstStyle>
          <a:p>
            <a:pPr lvl="0"/>
            <a:r>
              <a:rPr lang="en-US" dirty="0" smtClean="0"/>
              <a:t>Click to edit master text styles</a:t>
            </a:r>
          </a:p>
        </p:txBody>
      </p:sp>
      <p:pic>
        <p:nvPicPr>
          <p:cNvPr id="14" name="Picture 2" descr="https://encrypted-tbn2.gstatic.com/images?q=tbn:ANd9GcROxNyY25mC4lcsbrERdY-xfqooH4Y9zqjaDakMF0B6r89eja_zyifC-TS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100" y="6299442"/>
            <a:ext cx="1349450" cy="460359"/>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p:cNvSpPr>
            <a:spLocks noGrp="1"/>
          </p:cNvSpPr>
          <p:nvPr>
            <p:ph type="sldNum" sz="quarter" idx="4"/>
          </p:nvPr>
        </p:nvSpPr>
        <p:spPr>
          <a:xfrm>
            <a:off x="4389910" y="6408762"/>
            <a:ext cx="364181" cy="250190"/>
          </a:xfrm>
          <a:prstGeom prst="rect">
            <a:avLst/>
          </a:prstGeom>
        </p:spPr>
        <p:txBody>
          <a:bodyPr vert="horz" lIns="0" tIns="45720" rIns="0" bIns="0" rtlCol="0" anchor="b" anchorCtr="0"/>
          <a:lstStyle>
            <a:lvl1pPr algn="r">
              <a:defRPr sz="1100">
                <a:solidFill>
                  <a:schemeClr val="tx2"/>
                </a:solidFill>
                <a:latin typeface="Arial"/>
                <a:cs typeface="Arial"/>
              </a:defRPr>
            </a:lvl1pPr>
          </a:lstStyle>
          <a:p>
            <a:fld id="{FF55D29A-3A2E-D146-9F2C-610F4815AF2E}" type="slidenum">
              <a:rPr lang="en-US" smtClean="0">
                <a:solidFill>
                  <a:srgbClr val="796E65"/>
                </a:solidFill>
              </a:rPr>
              <a:pPr/>
              <a:t>‹#›</a:t>
            </a:fld>
            <a:endParaRPr lang="en-US" dirty="0">
              <a:solidFill>
                <a:srgbClr val="796E65"/>
              </a:solidFill>
            </a:endParaRPr>
          </a:p>
        </p:txBody>
      </p:sp>
    </p:spTree>
    <p:extLst>
      <p:ext uri="{BB962C8B-B14F-4D97-AF65-F5344CB8AC3E}">
        <p14:creationId xmlns:p14="http://schemas.microsoft.com/office/powerpoint/2010/main" val="966623249"/>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pic>
        <p:nvPicPr>
          <p:cNvPr id="5" name="Picture 2" descr="https://encrypted-tbn2.gstatic.com/images?q=tbn:ANd9GcROxNyY25mC4lcsbrERdY-xfqooH4Y9zqjaDakMF0B6r89eja_zyifC-TS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100" y="6299442"/>
            <a:ext cx="1349450" cy="46035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a:xfrm>
            <a:off x="4389910" y="6408762"/>
            <a:ext cx="364181" cy="250190"/>
          </a:xfrm>
          <a:prstGeom prst="rect">
            <a:avLst/>
          </a:prstGeom>
        </p:spPr>
        <p:txBody>
          <a:bodyPr vert="horz" lIns="0" tIns="45720" rIns="0" bIns="0" rtlCol="0" anchor="b" anchorCtr="0"/>
          <a:lstStyle>
            <a:lvl1pPr algn="r">
              <a:defRPr sz="1100">
                <a:solidFill>
                  <a:schemeClr val="tx2"/>
                </a:solidFill>
                <a:latin typeface="Arial"/>
                <a:cs typeface="Arial"/>
              </a:defRPr>
            </a:lvl1pPr>
          </a:lstStyle>
          <a:p>
            <a:fld id="{FF55D29A-3A2E-D146-9F2C-610F4815AF2E}" type="slidenum">
              <a:rPr lang="en-US" smtClean="0">
                <a:solidFill>
                  <a:srgbClr val="796E65"/>
                </a:solidFill>
              </a:rPr>
              <a:pPr/>
              <a:t>‹#›</a:t>
            </a:fld>
            <a:endParaRPr lang="en-US" dirty="0">
              <a:solidFill>
                <a:srgbClr val="796E65"/>
              </a:solidFill>
            </a:endParaRPr>
          </a:p>
        </p:txBody>
      </p:sp>
    </p:spTree>
    <p:extLst>
      <p:ext uri="{BB962C8B-B14F-4D97-AF65-F5344CB8AC3E}">
        <p14:creationId xmlns:p14="http://schemas.microsoft.com/office/powerpoint/2010/main" val="4269699087"/>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2" descr="https://encrypted-tbn2.gstatic.com/images?q=tbn:ANd9GcROxNyY25mC4lcsbrERdY-xfqooH4Y9zqjaDakMF0B6r89eja_zyifC-TS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100" y="6299442"/>
            <a:ext cx="1349450" cy="46035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5"/>
          <p:cNvSpPr>
            <a:spLocks noGrp="1"/>
          </p:cNvSpPr>
          <p:nvPr>
            <p:ph type="sldNum" sz="quarter" idx="4"/>
          </p:nvPr>
        </p:nvSpPr>
        <p:spPr>
          <a:xfrm>
            <a:off x="4389910" y="6408762"/>
            <a:ext cx="364181" cy="250190"/>
          </a:xfrm>
          <a:prstGeom prst="rect">
            <a:avLst/>
          </a:prstGeom>
        </p:spPr>
        <p:txBody>
          <a:bodyPr vert="horz" lIns="0" tIns="45720" rIns="0" bIns="0" rtlCol="0" anchor="b" anchorCtr="0"/>
          <a:lstStyle>
            <a:lvl1pPr algn="r">
              <a:defRPr sz="1100">
                <a:solidFill>
                  <a:schemeClr val="tx2"/>
                </a:solidFill>
                <a:latin typeface="Arial"/>
                <a:cs typeface="Arial"/>
              </a:defRPr>
            </a:lvl1pPr>
          </a:lstStyle>
          <a:p>
            <a:fld id="{FF55D29A-3A2E-D146-9F2C-610F4815AF2E}" type="slidenum">
              <a:rPr lang="en-US" smtClean="0">
                <a:solidFill>
                  <a:srgbClr val="796E65"/>
                </a:solidFill>
              </a:rPr>
              <a:pPr/>
              <a:t>‹#›</a:t>
            </a:fld>
            <a:endParaRPr lang="en-US" dirty="0">
              <a:solidFill>
                <a:srgbClr val="796E65"/>
              </a:solidFill>
            </a:endParaRPr>
          </a:p>
        </p:txBody>
      </p:sp>
    </p:spTree>
    <p:extLst>
      <p:ext uri="{BB962C8B-B14F-4D97-AF65-F5344CB8AC3E}">
        <p14:creationId xmlns:p14="http://schemas.microsoft.com/office/powerpoint/2010/main" val="741745539"/>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secHead" preserve="1">
  <p:cSld name="Section Header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472" y="1736032"/>
            <a:ext cx="6123178" cy="1102808"/>
          </a:xfrm>
        </p:spPr>
        <p:txBody>
          <a:bodyPr anchor="t">
            <a:normAutofit/>
          </a:bodyPr>
          <a:lstStyle>
            <a:lvl1pPr algn="l">
              <a:lnSpc>
                <a:spcPts val="4400"/>
              </a:lnSpc>
              <a:defRPr sz="3200" b="1" cap="none">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47472" y="2973941"/>
            <a:ext cx="6123178" cy="1263649"/>
          </a:xfrm>
        </p:spPr>
        <p:txBody>
          <a:bodyPr anchor="t" anchorCtr="0">
            <a:normAutofit/>
          </a:bodyP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6" name="Picture 5" descr="ebay_inc_tm_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28" y="6327648"/>
            <a:ext cx="1463040" cy="365760"/>
          </a:xfrm>
          <a:prstGeom prst="rect">
            <a:avLst/>
          </a:prstGeom>
        </p:spPr>
      </p:pic>
      <p:pic>
        <p:nvPicPr>
          <p:cNvPr id="5" name="Picture 4" descr="ebay_inc_tm_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28" y="6327648"/>
            <a:ext cx="1463040" cy="365760"/>
          </a:xfrm>
          <a:prstGeom prst="rect">
            <a:avLst/>
          </a:prstGeom>
        </p:spPr>
      </p:pic>
    </p:spTree>
    <p:extLst>
      <p:ext uri="{BB962C8B-B14F-4D97-AF65-F5344CB8AC3E}">
        <p14:creationId xmlns:p14="http://schemas.microsoft.com/office/powerpoint/2010/main" val="706233677"/>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1638" y="514350"/>
            <a:ext cx="8345487" cy="2587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96875" y="912813"/>
            <a:ext cx="4008438" cy="5313362"/>
          </a:xfrm>
        </p:spPr>
        <p:txBody>
          <a:bodyPr/>
          <a:lstStyle/>
          <a:p>
            <a:pPr lvl="0"/>
            <a:endParaRPr lang="en-US" noProof="0" dirty="0" smtClean="0"/>
          </a:p>
        </p:txBody>
      </p:sp>
    </p:spTree>
    <p:extLst>
      <p:ext uri="{BB962C8B-B14F-4D97-AF65-F5344CB8AC3E}">
        <p14:creationId xmlns:p14="http://schemas.microsoft.com/office/powerpoint/2010/main" val="424687259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347472" y="3017030"/>
            <a:ext cx="5486400" cy="1478005"/>
          </a:xfrm>
        </p:spPr>
        <p:txBody>
          <a:bodyPr>
            <a:noAutofit/>
          </a:bodyPr>
          <a:lstStyle>
            <a:lvl1pPr>
              <a:lnSpc>
                <a:spcPts val="3900"/>
              </a:lnSpc>
              <a:defRPr sz="3200"/>
            </a:lvl1pPr>
          </a:lstStyle>
          <a:p>
            <a:r>
              <a:rPr lang="en-US" dirty="0" smtClean="0"/>
              <a:t>CLICK TO EDIT MASTER TITLE STYLE</a:t>
            </a:r>
            <a:endParaRPr lang="en-US" dirty="0"/>
          </a:p>
        </p:txBody>
      </p:sp>
      <p:sp>
        <p:nvSpPr>
          <p:cNvPr id="14" name="Text Placeholder 4"/>
          <p:cNvSpPr>
            <a:spLocks noGrp="1"/>
          </p:cNvSpPr>
          <p:nvPr>
            <p:ph type="body" sz="quarter" idx="13" hasCustomPrompt="1"/>
          </p:nvPr>
        </p:nvSpPr>
        <p:spPr>
          <a:xfrm>
            <a:off x="344263" y="4704758"/>
            <a:ext cx="5492976" cy="298382"/>
          </a:xfrm>
        </p:spPr>
        <p:txBody>
          <a:bodyPr>
            <a:noAutofit/>
          </a:bodyPr>
          <a:lstStyle>
            <a:lvl1pPr marL="0" indent="0">
              <a:buNone/>
              <a:defRPr sz="2000"/>
            </a:lvl1pPr>
            <a:lvl2pPr marL="171450" indent="0">
              <a:buNone/>
              <a:defRPr/>
            </a:lvl2pPr>
            <a:lvl3pPr marL="342900" indent="0">
              <a:buNone/>
              <a:defRPr/>
            </a:lvl3pPr>
            <a:lvl4pPr marL="514350" indent="0">
              <a:buNone/>
              <a:defRPr/>
            </a:lvl4pPr>
            <a:lvl5pPr marL="685800" indent="0">
              <a:buNone/>
              <a:defRPr/>
            </a:lvl5pPr>
          </a:lstStyle>
          <a:p>
            <a:pPr lvl="0"/>
            <a:r>
              <a:rPr lang="en-US" dirty="0" smtClean="0"/>
              <a:t>Click to edit subhead</a:t>
            </a:r>
            <a:endParaRPr lang="en-US" dirty="0"/>
          </a:p>
        </p:txBody>
      </p:sp>
      <p:pic>
        <p:nvPicPr>
          <p:cNvPr id="9" name="Picture 8" descr="ebay_inc_tm_rg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3126" y="1215957"/>
            <a:ext cx="2706624" cy="676656"/>
          </a:xfrm>
          <a:prstGeom prst="rect">
            <a:avLst/>
          </a:prstGeom>
        </p:spPr>
      </p:pic>
      <p:pic>
        <p:nvPicPr>
          <p:cNvPr id="6" name="Picture 5" descr="ebay_inc_tm_rg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3126" y="1215957"/>
            <a:ext cx="2706624" cy="676656"/>
          </a:xfrm>
          <a:prstGeom prst="rect">
            <a:avLst/>
          </a:prstGeom>
        </p:spPr>
      </p:pic>
    </p:spTree>
    <p:extLst>
      <p:ext uri="{BB962C8B-B14F-4D97-AF65-F5344CB8AC3E}">
        <p14:creationId xmlns:p14="http://schemas.microsoft.com/office/powerpoint/2010/main" val="701768532"/>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a:spLocks noGrp="1"/>
          </p:cNvSpPr>
          <p:nvPr>
            <p:ph type="sldNum" sz="quarter" idx="4"/>
          </p:nvPr>
        </p:nvSpPr>
        <p:spPr>
          <a:xfrm>
            <a:off x="4389910" y="6408762"/>
            <a:ext cx="364181" cy="250190"/>
          </a:xfrm>
          <a:prstGeom prst="rect">
            <a:avLst/>
          </a:prstGeom>
        </p:spPr>
        <p:txBody>
          <a:bodyPr vert="horz" lIns="0" tIns="45720" rIns="0" bIns="0" rtlCol="0" anchor="b" anchorCtr="0"/>
          <a:lstStyle>
            <a:lvl1pPr algn="r">
              <a:defRPr sz="1100">
                <a:solidFill>
                  <a:schemeClr val="tx2"/>
                </a:solidFill>
                <a:latin typeface="Arial"/>
                <a:cs typeface="Arial"/>
              </a:defRPr>
            </a:lvl1pPr>
          </a:lstStyle>
          <a:p>
            <a:fld id="{FF55D29A-3A2E-D146-9F2C-610F4815AF2E}" type="slidenum">
              <a:rPr lang="en-US" smtClean="0">
                <a:solidFill>
                  <a:srgbClr val="796E65"/>
                </a:solidFill>
              </a:rPr>
              <a:pPr/>
              <a:t>‹#›</a:t>
            </a:fld>
            <a:endParaRPr lang="en-US" dirty="0">
              <a:solidFill>
                <a:srgbClr val="796E65"/>
              </a:solidFill>
            </a:endParaRPr>
          </a:p>
        </p:txBody>
      </p:sp>
    </p:spTree>
    <p:extLst>
      <p:ext uri="{BB962C8B-B14F-4D97-AF65-F5344CB8AC3E}">
        <p14:creationId xmlns:p14="http://schemas.microsoft.com/office/powerpoint/2010/main" val="10316863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w="9525" algn="ctr">
            <a:noFill/>
            <a:miter lim="800000"/>
            <a:headEnd/>
            <a:tailEnd/>
          </a:ln>
          <a:effectLst/>
        </p:spPr>
        <p:txBody>
          <a:bodyPr lIns="0" tIns="0" rIns="0" bIns="0"/>
          <a:lstStyle/>
          <a:p>
            <a:pPr algn="ctr" defTabSz="914400" fontAlgn="base">
              <a:lnSpc>
                <a:spcPct val="106000"/>
              </a:lnSpc>
              <a:spcBef>
                <a:spcPct val="80000"/>
              </a:spcBef>
              <a:spcAft>
                <a:spcPct val="0"/>
              </a:spcAft>
              <a:buClr>
                <a:srgbClr val="000000"/>
              </a:buClr>
              <a:buSzPct val="80000"/>
              <a:buFont typeface="Wingdings" pitchFamily="2" charset="2"/>
              <a:buNone/>
              <a:defRPr/>
            </a:pPr>
            <a:endParaRPr lang="en-US" sz="1000" b="1"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dirty="0" smtClean="0"/>
              <a:t>Click to edit</a:t>
            </a:r>
          </a:p>
          <a:p>
            <a:pPr lvl="0"/>
            <a:endParaRPr lang="en-US" dirty="0"/>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dirty="0" smtClean="0"/>
              <a:t>Click to edit</a:t>
            </a:r>
          </a:p>
          <a:p>
            <a:pPr lvl="0"/>
            <a:endParaRPr lang="en-US" dirty="0"/>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dirty="0" smtClean="0"/>
              <a:t>Click to edit</a:t>
            </a:r>
            <a:endParaRPr lang="en-US" dirty="0"/>
          </a:p>
        </p:txBody>
      </p:sp>
    </p:spTree>
    <p:extLst>
      <p:ext uri="{BB962C8B-B14F-4D97-AF65-F5344CB8AC3E}">
        <p14:creationId xmlns:p14="http://schemas.microsoft.com/office/powerpoint/2010/main" val="8669767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47472" y="1384300"/>
            <a:ext cx="4148328" cy="4741863"/>
          </a:xfrm>
        </p:spPr>
        <p:txBody>
          <a:bodyPr>
            <a:normAutofit/>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84300"/>
            <a:ext cx="4152900" cy="4741863"/>
          </a:xfrm>
        </p:spPr>
        <p:txBody>
          <a:bodyPr>
            <a:normAutofit/>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4"/>
          </p:nvPr>
        </p:nvSpPr>
        <p:spPr>
          <a:xfrm>
            <a:off x="4389910" y="6408762"/>
            <a:ext cx="364181" cy="250190"/>
          </a:xfrm>
          <a:prstGeom prst="rect">
            <a:avLst/>
          </a:prstGeom>
        </p:spPr>
        <p:txBody>
          <a:bodyPr vert="horz" lIns="0" tIns="45720" rIns="0" bIns="0" rtlCol="0" anchor="b" anchorCtr="0"/>
          <a:lstStyle>
            <a:lvl1pPr algn="r">
              <a:defRPr sz="1100">
                <a:solidFill>
                  <a:schemeClr val="tx2"/>
                </a:solidFill>
                <a:latin typeface="Arial"/>
                <a:cs typeface="Arial"/>
              </a:defRPr>
            </a:lvl1pPr>
          </a:lstStyle>
          <a:p>
            <a:fld id="{FF55D29A-3A2E-D146-9F2C-610F4815AF2E}" type="slidenum">
              <a:rPr lang="en-US" smtClean="0">
                <a:solidFill>
                  <a:srgbClr val="796E65"/>
                </a:solidFill>
              </a:rPr>
              <a:pPr/>
              <a:t>‹#›</a:t>
            </a:fld>
            <a:endParaRPr lang="en-US" dirty="0">
              <a:solidFill>
                <a:srgbClr val="796E65"/>
              </a:solidFill>
            </a:endParaRPr>
          </a:p>
        </p:txBody>
      </p:sp>
    </p:spTree>
    <p:extLst>
      <p:ext uri="{BB962C8B-B14F-4D97-AF65-F5344CB8AC3E}">
        <p14:creationId xmlns:p14="http://schemas.microsoft.com/office/powerpoint/2010/main" val="2477990043"/>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ten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472" y="457200"/>
            <a:ext cx="8453628" cy="9271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47472" y="1384300"/>
            <a:ext cx="4148328" cy="4741863"/>
          </a:xfrm>
        </p:spPr>
        <p:txBody>
          <a:bodyPr>
            <a:normAutofit/>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Picture Placeholder 5"/>
          <p:cNvSpPr>
            <a:spLocks noGrp="1" noChangeAspect="1"/>
          </p:cNvSpPr>
          <p:nvPr>
            <p:ph type="pic" sz="quarter" idx="13"/>
          </p:nvPr>
        </p:nvSpPr>
        <p:spPr>
          <a:xfrm>
            <a:off x="4649544" y="1384301"/>
            <a:ext cx="2029352" cy="2027068"/>
          </a:xfrm>
          <a:solidFill>
            <a:srgbClr val="E9E9E8"/>
          </a:solidFill>
        </p:spPr>
        <p:txBody>
          <a:bodyPr/>
          <a:lstStyle>
            <a:lvl1pPr marL="0" indent="0">
              <a:buFont typeface="Arial"/>
              <a:buNone/>
              <a:defRPr/>
            </a:lvl1pPr>
          </a:lstStyle>
          <a:p>
            <a:r>
              <a:rPr lang="en-US" dirty="0" smtClean="0"/>
              <a:t>Drag picture to placeholder or click icon to add</a:t>
            </a:r>
            <a:endParaRPr lang="en-US" dirty="0"/>
          </a:p>
        </p:txBody>
      </p:sp>
      <p:sp>
        <p:nvSpPr>
          <p:cNvPr id="11" name="Picture Placeholder 5"/>
          <p:cNvSpPr>
            <a:spLocks noGrp="1" noChangeAspect="1"/>
          </p:cNvSpPr>
          <p:nvPr>
            <p:ph type="pic" sz="quarter" idx="14"/>
          </p:nvPr>
        </p:nvSpPr>
        <p:spPr>
          <a:xfrm>
            <a:off x="6771748" y="1384301"/>
            <a:ext cx="2029352" cy="2027068"/>
          </a:xfrm>
          <a:solidFill>
            <a:srgbClr val="E9E9E8"/>
          </a:solidFill>
        </p:spPr>
        <p:txBody>
          <a:bodyPr/>
          <a:lstStyle>
            <a:lvl1pPr marL="0" indent="0">
              <a:buFont typeface="Arial"/>
              <a:buNone/>
              <a:defRPr/>
            </a:lvl1pPr>
          </a:lstStyle>
          <a:p>
            <a:r>
              <a:rPr lang="en-US" dirty="0" smtClean="0"/>
              <a:t>Drag picture to placeholder or click icon to add</a:t>
            </a:r>
            <a:endParaRPr lang="en-US" dirty="0"/>
          </a:p>
        </p:txBody>
      </p:sp>
      <p:sp>
        <p:nvSpPr>
          <p:cNvPr id="12" name="Picture Placeholder 5"/>
          <p:cNvSpPr>
            <a:spLocks noGrp="1" noChangeAspect="1"/>
          </p:cNvSpPr>
          <p:nvPr>
            <p:ph type="pic" sz="quarter" idx="15"/>
          </p:nvPr>
        </p:nvSpPr>
        <p:spPr>
          <a:xfrm>
            <a:off x="4649544" y="3508607"/>
            <a:ext cx="2029352" cy="2027068"/>
          </a:xfrm>
          <a:solidFill>
            <a:srgbClr val="E9E9E8"/>
          </a:solidFill>
        </p:spPr>
        <p:txBody>
          <a:bodyPr/>
          <a:lstStyle>
            <a:lvl1pPr marL="0" indent="0">
              <a:buFont typeface="Arial"/>
              <a:buNone/>
              <a:defRPr/>
            </a:lvl1pPr>
          </a:lstStyle>
          <a:p>
            <a:r>
              <a:rPr lang="en-US" dirty="0" smtClean="0"/>
              <a:t>Drag picture to placeholder or click icon to add</a:t>
            </a:r>
            <a:endParaRPr lang="en-US" dirty="0"/>
          </a:p>
        </p:txBody>
      </p:sp>
      <p:sp>
        <p:nvSpPr>
          <p:cNvPr id="13" name="Picture Placeholder 5"/>
          <p:cNvSpPr>
            <a:spLocks noGrp="1" noChangeAspect="1"/>
          </p:cNvSpPr>
          <p:nvPr>
            <p:ph type="pic" sz="quarter" idx="16"/>
          </p:nvPr>
        </p:nvSpPr>
        <p:spPr>
          <a:xfrm>
            <a:off x="6771748" y="3508607"/>
            <a:ext cx="2029352" cy="2027068"/>
          </a:xfrm>
          <a:solidFill>
            <a:srgbClr val="E9E9E8"/>
          </a:solidFill>
        </p:spPr>
        <p:txBody>
          <a:bodyPr/>
          <a:lstStyle>
            <a:lvl1pPr marL="0" indent="0">
              <a:buFont typeface="Arial"/>
              <a:buNone/>
              <a:defRPr/>
            </a:lvl1pPr>
          </a:lstStyle>
          <a:p>
            <a:r>
              <a:rPr lang="en-US" dirty="0" smtClean="0"/>
              <a:t>Drag picture to placeholder or click icon to add</a:t>
            </a:r>
            <a:endParaRPr lang="en-US" dirty="0"/>
          </a:p>
        </p:txBody>
      </p:sp>
      <p:sp>
        <p:nvSpPr>
          <p:cNvPr id="14" name="Slide Number Placeholder 5"/>
          <p:cNvSpPr>
            <a:spLocks noGrp="1"/>
          </p:cNvSpPr>
          <p:nvPr>
            <p:ph type="sldNum" sz="quarter" idx="4"/>
          </p:nvPr>
        </p:nvSpPr>
        <p:spPr>
          <a:xfrm>
            <a:off x="4389910" y="6408762"/>
            <a:ext cx="364181" cy="250190"/>
          </a:xfrm>
          <a:prstGeom prst="rect">
            <a:avLst/>
          </a:prstGeom>
        </p:spPr>
        <p:txBody>
          <a:bodyPr vert="horz" lIns="0" tIns="45720" rIns="0" bIns="0" rtlCol="0" anchor="b" anchorCtr="0"/>
          <a:lstStyle>
            <a:lvl1pPr algn="r">
              <a:defRPr sz="1100">
                <a:solidFill>
                  <a:schemeClr val="tx2"/>
                </a:solidFill>
                <a:latin typeface="Arial"/>
                <a:cs typeface="Arial"/>
              </a:defRPr>
            </a:lvl1pPr>
          </a:lstStyle>
          <a:p>
            <a:fld id="{FF55D29A-3A2E-D146-9F2C-610F4815AF2E}" type="slidenum">
              <a:rPr lang="en-US" smtClean="0">
                <a:solidFill>
                  <a:srgbClr val="796E65"/>
                </a:solidFill>
              </a:rPr>
              <a:pPr/>
              <a:t>‹#›</a:t>
            </a:fld>
            <a:endParaRPr lang="en-US" dirty="0">
              <a:solidFill>
                <a:srgbClr val="796E65"/>
              </a:solidFill>
            </a:endParaRPr>
          </a:p>
        </p:txBody>
      </p:sp>
    </p:spTree>
    <p:extLst>
      <p:ext uri="{BB962C8B-B14F-4D97-AF65-F5344CB8AC3E}">
        <p14:creationId xmlns:p14="http://schemas.microsoft.com/office/powerpoint/2010/main" val="192052042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472" y="457200"/>
            <a:ext cx="8453628" cy="927100"/>
          </a:xfrm>
        </p:spPr>
        <p:txBody>
          <a:bodyPr/>
          <a:lstStyle/>
          <a:p>
            <a:r>
              <a:rPr lang="en-US" dirty="0" smtClean="0"/>
              <a:t>Click To Edit Master Title Style</a:t>
            </a:r>
            <a:endParaRPr lang="en-US" dirty="0"/>
          </a:p>
        </p:txBody>
      </p:sp>
      <p:sp>
        <p:nvSpPr>
          <p:cNvPr id="11" name="Picture Placeholder 5"/>
          <p:cNvSpPr>
            <a:spLocks noGrp="1" noChangeAspect="1"/>
          </p:cNvSpPr>
          <p:nvPr>
            <p:ph type="pic" sz="quarter" idx="14"/>
          </p:nvPr>
        </p:nvSpPr>
        <p:spPr>
          <a:xfrm>
            <a:off x="346927" y="1384300"/>
            <a:ext cx="8454173" cy="4545177"/>
          </a:xfrm>
          <a:solidFill>
            <a:srgbClr val="E9E9E8"/>
          </a:solidFill>
        </p:spPr>
        <p:txBody>
          <a:bodyPr/>
          <a:lstStyle>
            <a:lvl1pPr marL="0" indent="0">
              <a:buFont typeface="Arial"/>
              <a:buNone/>
              <a:defRPr/>
            </a:lvl1pPr>
          </a:lstStyle>
          <a:p>
            <a:r>
              <a:rPr lang="en-US" dirty="0" smtClean="0"/>
              <a:t>Drag picture to placeholder or click icon to add</a:t>
            </a:r>
            <a:endParaRPr lang="en-US" dirty="0"/>
          </a:p>
        </p:txBody>
      </p:sp>
      <p:sp>
        <p:nvSpPr>
          <p:cNvPr id="7" name="Slide Number Placeholder 5"/>
          <p:cNvSpPr>
            <a:spLocks noGrp="1"/>
          </p:cNvSpPr>
          <p:nvPr>
            <p:ph type="sldNum" sz="quarter" idx="4"/>
          </p:nvPr>
        </p:nvSpPr>
        <p:spPr>
          <a:xfrm>
            <a:off x="4389910" y="6408762"/>
            <a:ext cx="364181" cy="250190"/>
          </a:xfrm>
          <a:prstGeom prst="rect">
            <a:avLst/>
          </a:prstGeom>
        </p:spPr>
        <p:txBody>
          <a:bodyPr vert="horz" lIns="0" tIns="45720" rIns="0" bIns="0" rtlCol="0" anchor="b" anchorCtr="0"/>
          <a:lstStyle>
            <a:lvl1pPr algn="r">
              <a:defRPr sz="1100">
                <a:solidFill>
                  <a:schemeClr val="tx2"/>
                </a:solidFill>
                <a:latin typeface="Arial"/>
                <a:cs typeface="Arial"/>
              </a:defRPr>
            </a:lvl1pPr>
          </a:lstStyle>
          <a:p>
            <a:fld id="{FF55D29A-3A2E-D146-9F2C-610F4815AF2E}" type="slidenum">
              <a:rPr lang="en-US" smtClean="0">
                <a:solidFill>
                  <a:srgbClr val="796E65"/>
                </a:solidFill>
              </a:rPr>
              <a:pPr/>
              <a:t>‹#›</a:t>
            </a:fld>
            <a:endParaRPr lang="en-US" dirty="0">
              <a:solidFill>
                <a:srgbClr val="796E65"/>
              </a:solidFill>
            </a:endParaRPr>
          </a:p>
        </p:txBody>
      </p:sp>
    </p:spTree>
    <p:extLst>
      <p:ext uri="{BB962C8B-B14F-4D97-AF65-F5344CB8AC3E}">
        <p14:creationId xmlns:p14="http://schemas.microsoft.com/office/powerpoint/2010/main" val="1528874303"/>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ntent with image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472" y="457200"/>
            <a:ext cx="3308541" cy="927100"/>
          </a:xfrm>
        </p:spPr>
        <p:txBody>
          <a:bodyPr/>
          <a:lstStyle/>
          <a:p>
            <a:r>
              <a:rPr lang="en-US" dirty="0" smtClean="0"/>
              <a:t>Click To Edit Master Title Style</a:t>
            </a:r>
            <a:endParaRPr lang="en-US" dirty="0"/>
          </a:p>
        </p:txBody>
      </p:sp>
      <p:sp>
        <p:nvSpPr>
          <p:cNvPr id="11" name="Picture Placeholder 5"/>
          <p:cNvSpPr>
            <a:spLocks noGrp="1" noChangeAspect="1"/>
          </p:cNvSpPr>
          <p:nvPr>
            <p:ph type="pic" sz="quarter" idx="14"/>
          </p:nvPr>
        </p:nvSpPr>
        <p:spPr>
          <a:xfrm>
            <a:off x="3779024" y="458440"/>
            <a:ext cx="5022076" cy="5471038"/>
          </a:xfrm>
          <a:solidFill>
            <a:srgbClr val="E9E9E8"/>
          </a:solidFill>
        </p:spPr>
        <p:txBody>
          <a:bodyPr/>
          <a:lstStyle>
            <a:lvl1pPr marL="0" indent="0">
              <a:buFont typeface="Arial"/>
              <a:buNone/>
              <a:defRPr/>
            </a:lvl1pPr>
          </a:lstStyle>
          <a:p>
            <a:r>
              <a:rPr lang="en-US" dirty="0" smtClean="0"/>
              <a:t>Drag picture to placeholder or click icon to add</a:t>
            </a:r>
            <a:endParaRPr lang="en-US" dirty="0"/>
          </a:p>
        </p:txBody>
      </p:sp>
      <p:sp>
        <p:nvSpPr>
          <p:cNvPr id="5" name="Slide Number Placeholder 4"/>
          <p:cNvSpPr>
            <a:spLocks noGrp="1"/>
          </p:cNvSpPr>
          <p:nvPr>
            <p:ph type="sldNum" sz="quarter" idx="18"/>
          </p:nvPr>
        </p:nvSpPr>
        <p:spPr/>
        <p:txBody>
          <a:bodyPr/>
          <a:lstStyle/>
          <a:p>
            <a:fld id="{FF55D29A-3A2E-D146-9F2C-610F4815AF2E}" type="slidenum">
              <a:rPr lang="en-US" smtClean="0">
                <a:solidFill>
                  <a:srgbClr val="796E65"/>
                </a:solidFill>
              </a:rPr>
              <a:pPr/>
              <a:t>‹#›</a:t>
            </a:fld>
            <a:endParaRPr lang="en-US" dirty="0">
              <a:solidFill>
                <a:srgbClr val="796E65"/>
              </a:solidFill>
            </a:endParaRPr>
          </a:p>
        </p:txBody>
      </p:sp>
      <p:sp>
        <p:nvSpPr>
          <p:cNvPr id="6" name="Content Placeholder 5"/>
          <p:cNvSpPr>
            <a:spLocks noGrp="1"/>
          </p:cNvSpPr>
          <p:nvPr>
            <p:ph sz="quarter" idx="19"/>
          </p:nvPr>
        </p:nvSpPr>
        <p:spPr>
          <a:xfrm>
            <a:off x="341313" y="1382712"/>
            <a:ext cx="3314699" cy="454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2925773"/>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ontent with Image 2">
    <p:spTree>
      <p:nvGrpSpPr>
        <p:cNvPr id="1" name=""/>
        <p:cNvGrpSpPr/>
        <p:nvPr/>
      </p:nvGrpSpPr>
      <p:grpSpPr>
        <a:xfrm>
          <a:off x="0" y="0"/>
          <a:ext cx="0" cy="0"/>
          <a:chOff x="0" y="0"/>
          <a:chExt cx="0" cy="0"/>
        </a:xfrm>
      </p:grpSpPr>
      <p:sp>
        <p:nvSpPr>
          <p:cNvPr id="11" name="Picture Placeholder 5"/>
          <p:cNvSpPr>
            <a:spLocks noGrp="1" noChangeAspect="1"/>
          </p:cNvSpPr>
          <p:nvPr>
            <p:ph type="pic" sz="quarter" idx="14"/>
          </p:nvPr>
        </p:nvSpPr>
        <p:spPr>
          <a:xfrm>
            <a:off x="4689707" y="458440"/>
            <a:ext cx="4111392" cy="5471038"/>
          </a:xfrm>
          <a:solidFill>
            <a:schemeClr val="bg2"/>
          </a:solidFill>
        </p:spPr>
        <p:txBody>
          <a:bodyPr/>
          <a:lstStyle>
            <a:lvl1pPr marL="0" indent="0">
              <a:buFont typeface="Arial"/>
              <a:buNone/>
              <a:defRPr/>
            </a:lvl1pPr>
          </a:lstStyle>
          <a:p>
            <a:r>
              <a:rPr lang="en-US" dirty="0" smtClean="0"/>
              <a:t>Drag picture to placeholder or click icon to add</a:t>
            </a:r>
            <a:endParaRPr lang="en-US" dirty="0"/>
          </a:p>
        </p:txBody>
      </p:sp>
      <p:sp>
        <p:nvSpPr>
          <p:cNvPr id="5" name="Slide Number Placeholder 4"/>
          <p:cNvSpPr>
            <a:spLocks noGrp="1"/>
          </p:cNvSpPr>
          <p:nvPr>
            <p:ph type="sldNum" sz="quarter" idx="18"/>
          </p:nvPr>
        </p:nvSpPr>
        <p:spPr/>
        <p:txBody>
          <a:bodyPr/>
          <a:lstStyle/>
          <a:p>
            <a:fld id="{FF55D29A-3A2E-D146-9F2C-610F4815AF2E}" type="slidenum">
              <a:rPr lang="en-US" smtClean="0">
                <a:solidFill>
                  <a:srgbClr val="796E65"/>
                </a:solidFill>
              </a:rPr>
              <a:pPr/>
              <a:t>‹#›</a:t>
            </a:fld>
            <a:endParaRPr lang="en-US" dirty="0">
              <a:solidFill>
                <a:srgbClr val="796E65"/>
              </a:solidFill>
            </a:endParaRPr>
          </a:p>
        </p:txBody>
      </p:sp>
      <p:sp>
        <p:nvSpPr>
          <p:cNvPr id="6" name="Content Placeholder 5"/>
          <p:cNvSpPr>
            <a:spLocks noGrp="1"/>
          </p:cNvSpPr>
          <p:nvPr>
            <p:ph sz="quarter" idx="19"/>
          </p:nvPr>
        </p:nvSpPr>
        <p:spPr>
          <a:xfrm>
            <a:off x="341312" y="458440"/>
            <a:ext cx="4106785" cy="5472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4103979"/>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8">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1134" y="1384301"/>
            <a:ext cx="5589966" cy="1096357"/>
          </a:xfrm>
        </p:spPr>
        <p:txBody>
          <a:bodyPr>
            <a:normAutofit/>
          </a:bodyPr>
          <a:lstStyle>
            <a:lvl1pPr marL="0" indent="0">
              <a:buNone/>
              <a:defRPr sz="1200"/>
            </a:lvl1pPr>
            <a:lvl2pPr>
              <a:defRPr sz="1200"/>
            </a:lvl2pPr>
          </a:lstStyle>
          <a:p>
            <a:pPr lvl="0"/>
            <a:r>
              <a:rPr lang="en-US" smtClean="0"/>
              <a:t>Click to edit Master text styles</a:t>
            </a:r>
          </a:p>
        </p:txBody>
      </p:sp>
      <p:sp>
        <p:nvSpPr>
          <p:cNvPr id="5" name="Content Placeholder 2"/>
          <p:cNvSpPr>
            <a:spLocks noGrp="1"/>
          </p:cNvSpPr>
          <p:nvPr>
            <p:ph idx="13"/>
          </p:nvPr>
        </p:nvSpPr>
        <p:spPr>
          <a:xfrm>
            <a:off x="3211134" y="2588440"/>
            <a:ext cx="5589966" cy="1096357"/>
          </a:xfrm>
        </p:spPr>
        <p:txBody>
          <a:bodyPr>
            <a:normAutofit/>
          </a:bodyPr>
          <a:lstStyle>
            <a:lvl1pPr marL="0" indent="0">
              <a:buNone/>
              <a:defRPr sz="1200"/>
            </a:lvl1pPr>
            <a:lvl2pPr>
              <a:defRPr sz="1200"/>
            </a:lvl2pPr>
          </a:lstStyle>
          <a:p>
            <a:pPr lvl="0"/>
            <a:r>
              <a:rPr lang="en-US" smtClean="0"/>
              <a:t>Click to edit Master text styles</a:t>
            </a:r>
          </a:p>
        </p:txBody>
      </p:sp>
      <p:sp>
        <p:nvSpPr>
          <p:cNvPr id="7" name="Content Placeholder 2"/>
          <p:cNvSpPr>
            <a:spLocks noGrp="1"/>
          </p:cNvSpPr>
          <p:nvPr>
            <p:ph idx="14"/>
          </p:nvPr>
        </p:nvSpPr>
        <p:spPr>
          <a:xfrm>
            <a:off x="3211134" y="3792579"/>
            <a:ext cx="5589966" cy="1096357"/>
          </a:xfrm>
        </p:spPr>
        <p:txBody>
          <a:bodyPr>
            <a:normAutofit/>
          </a:bodyPr>
          <a:lstStyle>
            <a:lvl1pPr marL="0" indent="0">
              <a:buNone/>
              <a:defRPr sz="1200"/>
            </a:lvl1pPr>
            <a:lvl2pPr>
              <a:defRPr sz="1200"/>
            </a:lvl2pPr>
          </a:lstStyle>
          <a:p>
            <a:pPr lvl="0"/>
            <a:r>
              <a:rPr lang="en-US" smtClean="0"/>
              <a:t>Click to edit Master text styles</a:t>
            </a:r>
          </a:p>
        </p:txBody>
      </p:sp>
      <p:sp>
        <p:nvSpPr>
          <p:cNvPr id="8" name="Content Placeholder 2"/>
          <p:cNvSpPr>
            <a:spLocks noGrp="1"/>
          </p:cNvSpPr>
          <p:nvPr>
            <p:ph idx="15"/>
          </p:nvPr>
        </p:nvSpPr>
        <p:spPr>
          <a:xfrm>
            <a:off x="3211134" y="4996719"/>
            <a:ext cx="5589966" cy="1096357"/>
          </a:xfrm>
        </p:spPr>
        <p:txBody>
          <a:bodyPr>
            <a:normAutofit/>
          </a:bodyPr>
          <a:lstStyle>
            <a:lvl1pPr marL="0" indent="0">
              <a:buNone/>
              <a:defRPr sz="1200"/>
            </a:lvl1pPr>
            <a:lvl2pPr>
              <a:defRPr sz="1200"/>
            </a:lvl2pPr>
          </a:lstStyle>
          <a:p>
            <a:pPr lvl="0"/>
            <a:r>
              <a:rPr lang="en-US" smtClean="0"/>
              <a:t>Click to edit Master text styles</a:t>
            </a:r>
          </a:p>
        </p:txBody>
      </p:sp>
      <p:sp>
        <p:nvSpPr>
          <p:cNvPr id="9" name="Content Placeholder 2"/>
          <p:cNvSpPr>
            <a:spLocks noGrp="1"/>
          </p:cNvSpPr>
          <p:nvPr>
            <p:ph idx="16" hasCustomPrompt="1"/>
          </p:nvPr>
        </p:nvSpPr>
        <p:spPr>
          <a:xfrm>
            <a:off x="348750" y="1384301"/>
            <a:ext cx="2763681" cy="1096357"/>
          </a:xfrm>
        </p:spPr>
        <p:txBody>
          <a:bodyPr>
            <a:noAutofit/>
          </a:bodyPr>
          <a:lstStyle>
            <a:lvl1pPr marL="0" indent="0">
              <a:lnSpc>
                <a:spcPct val="100000"/>
              </a:lnSpc>
              <a:spcBef>
                <a:spcPts val="0"/>
              </a:spcBef>
              <a:buNone/>
              <a:defRPr sz="2800">
                <a:solidFill>
                  <a:schemeClr val="accent2"/>
                </a:solidFill>
              </a:defRPr>
            </a:lvl1pPr>
          </a:lstStyle>
          <a:p>
            <a:pPr lvl="0"/>
            <a:r>
              <a:rPr lang="en-US" dirty="0" smtClean="0"/>
              <a:t>Click to edit master text styles</a:t>
            </a:r>
          </a:p>
        </p:txBody>
      </p:sp>
      <p:sp>
        <p:nvSpPr>
          <p:cNvPr id="10" name="Content Placeholder 2"/>
          <p:cNvSpPr>
            <a:spLocks noGrp="1"/>
          </p:cNvSpPr>
          <p:nvPr>
            <p:ph idx="17" hasCustomPrompt="1"/>
          </p:nvPr>
        </p:nvSpPr>
        <p:spPr>
          <a:xfrm>
            <a:off x="348750" y="2588440"/>
            <a:ext cx="2763681" cy="1096357"/>
          </a:xfrm>
        </p:spPr>
        <p:txBody>
          <a:bodyPr>
            <a:noAutofit/>
          </a:bodyPr>
          <a:lstStyle>
            <a:lvl1pPr marL="0" indent="0">
              <a:lnSpc>
                <a:spcPct val="100000"/>
              </a:lnSpc>
              <a:spcBef>
                <a:spcPts val="0"/>
              </a:spcBef>
              <a:buNone/>
              <a:defRPr sz="2800">
                <a:solidFill>
                  <a:schemeClr val="accent2"/>
                </a:solidFill>
              </a:defRPr>
            </a:lvl1pPr>
          </a:lstStyle>
          <a:p>
            <a:pPr lvl="0"/>
            <a:r>
              <a:rPr lang="en-US" dirty="0" smtClean="0"/>
              <a:t>Click to edit master text styles</a:t>
            </a:r>
          </a:p>
        </p:txBody>
      </p:sp>
      <p:sp>
        <p:nvSpPr>
          <p:cNvPr id="11" name="Content Placeholder 2"/>
          <p:cNvSpPr>
            <a:spLocks noGrp="1"/>
          </p:cNvSpPr>
          <p:nvPr>
            <p:ph idx="18" hasCustomPrompt="1"/>
          </p:nvPr>
        </p:nvSpPr>
        <p:spPr>
          <a:xfrm>
            <a:off x="348750" y="3792579"/>
            <a:ext cx="2763681" cy="1096357"/>
          </a:xfrm>
        </p:spPr>
        <p:txBody>
          <a:bodyPr>
            <a:noAutofit/>
          </a:bodyPr>
          <a:lstStyle>
            <a:lvl1pPr marL="0" indent="0">
              <a:lnSpc>
                <a:spcPct val="100000"/>
              </a:lnSpc>
              <a:spcBef>
                <a:spcPts val="0"/>
              </a:spcBef>
              <a:buNone/>
              <a:defRPr sz="2800">
                <a:solidFill>
                  <a:schemeClr val="accent2"/>
                </a:solidFill>
              </a:defRPr>
            </a:lvl1pPr>
          </a:lstStyle>
          <a:p>
            <a:pPr lvl="0"/>
            <a:r>
              <a:rPr lang="en-US" dirty="0" smtClean="0"/>
              <a:t>Click to edit master text styles</a:t>
            </a:r>
          </a:p>
        </p:txBody>
      </p:sp>
      <p:sp>
        <p:nvSpPr>
          <p:cNvPr id="12" name="Content Placeholder 2"/>
          <p:cNvSpPr>
            <a:spLocks noGrp="1"/>
          </p:cNvSpPr>
          <p:nvPr>
            <p:ph idx="19" hasCustomPrompt="1"/>
          </p:nvPr>
        </p:nvSpPr>
        <p:spPr>
          <a:xfrm>
            <a:off x="348750" y="4996719"/>
            <a:ext cx="2763681" cy="1096357"/>
          </a:xfrm>
        </p:spPr>
        <p:txBody>
          <a:bodyPr>
            <a:noAutofit/>
          </a:bodyPr>
          <a:lstStyle>
            <a:lvl1pPr marL="0" indent="0">
              <a:lnSpc>
                <a:spcPct val="100000"/>
              </a:lnSpc>
              <a:spcBef>
                <a:spcPts val="0"/>
              </a:spcBef>
              <a:buNone/>
              <a:defRPr sz="2800">
                <a:solidFill>
                  <a:schemeClr val="accent2"/>
                </a:solidFill>
              </a:defRPr>
            </a:lvl1pPr>
          </a:lstStyle>
          <a:p>
            <a:pPr lvl="0"/>
            <a:r>
              <a:rPr lang="en-US" dirty="0" smtClean="0"/>
              <a:t>Click to edit master text styles</a:t>
            </a:r>
          </a:p>
        </p:txBody>
      </p:sp>
      <p:sp>
        <p:nvSpPr>
          <p:cNvPr id="15" name="Slide Number Placeholder 5"/>
          <p:cNvSpPr>
            <a:spLocks noGrp="1"/>
          </p:cNvSpPr>
          <p:nvPr>
            <p:ph type="sldNum" sz="quarter" idx="4"/>
          </p:nvPr>
        </p:nvSpPr>
        <p:spPr>
          <a:xfrm>
            <a:off x="4389910" y="6408762"/>
            <a:ext cx="364181" cy="250190"/>
          </a:xfrm>
          <a:prstGeom prst="rect">
            <a:avLst/>
          </a:prstGeom>
        </p:spPr>
        <p:txBody>
          <a:bodyPr vert="horz" lIns="0" tIns="45720" rIns="0" bIns="0" rtlCol="0" anchor="b" anchorCtr="0"/>
          <a:lstStyle>
            <a:lvl1pPr algn="r">
              <a:defRPr sz="1100">
                <a:solidFill>
                  <a:schemeClr val="tx2"/>
                </a:solidFill>
                <a:latin typeface="Arial"/>
                <a:cs typeface="Arial"/>
              </a:defRPr>
            </a:lvl1pPr>
          </a:lstStyle>
          <a:p>
            <a:fld id="{FF55D29A-3A2E-D146-9F2C-610F4815AF2E}" type="slidenum">
              <a:rPr lang="en-US" smtClean="0">
                <a:solidFill>
                  <a:srgbClr val="796E65"/>
                </a:solidFill>
              </a:rPr>
              <a:pPr/>
              <a:t>‹#›</a:t>
            </a:fld>
            <a:endParaRPr lang="en-US" dirty="0">
              <a:solidFill>
                <a:srgbClr val="796E65"/>
              </a:solidFill>
            </a:endParaRPr>
          </a:p>
        </p:txBody>
      </p:sp>
    </p:spTree>
    <p:extLst>
      <p:ext uri="{BB962C8B-B14F-4D97-AF65-F5344CB8AC3E}">
        <p14:creationId xmlns:p14="http://schemas.microsoft.com/office/powerpoint/2010/main" val="2640848516"/>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4389910" y="6408762"/>
            <a:ext cx="364181" cy="250190"/>
          </a:xfrm>
          <a:prstGeom prst="rect">
            <a:avLst/>
          </a:prstGeom>
        </p:spPr>
        <p:txBody>
          <a:bodyPr vert="horz" lIns="0" tIns="45720" rIns="0" bIns="0" rtlCol="0" anchor="b" anchorCtr="0"/>
          <a:lstStyle>
            <a:lvl1pPr algn="r">
              <a:defRPr sz="1100">
                <a:solidFill>
                  <a:schemeClr val="tx2"/>
                </a:solidFill>
                <a:latin typeface="Arial"/>
                <a:cs typeface="Arial"/>
              </a:defRPr>
            </a:lvl1pPr>
          </a:lstStyle>
          <a:p>
            <a:fld id="{FF55D29A-3A2E-D146-9F2C-610F4815AF2E}" type="slidenum">
              <a:rPr lang="en-US" smtClean="0">
                <a:solidFill>
                  <a:srgbClr val="796E65"/>
                </a:solidFill>
              </a:rPr>
              <a:pPr/>
              <a:t>‹#›</a:t>
            </a:fld>
            <a:endParaRPr lang="en-US" dirty="0">
              <a:solidFill>
                <a:srgbClr val="796E65"/>
              </a:solidFill>
            </a:endParaRPr>
          </a:p>
        </p:txBody>
      </p:sp>
    </p:spTree>
    <p:extLst>
      <p:ext uri="{BB962C8B-B14F-4D97-AF65-F5344CB8AC3E}">
        <p14:creationId xmlns:p14="http://schemas.microsoft.com/office/powerpoint/2010/main" val="2127930821"/>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4389910" y="6408762"/>
            <a:ext cx="364181" cy="250190"/>
          </a:xfrm>
          <a:prstGeom prst="rect">
            <a:avLst/>
          </a:prstGeom>
        </p:spPr>
        <p:txBody>
          <a:bodyPr vert="horz" lIns="0" tIns="45720" rIns="0" bIns="0" rtlCol="0" anchor="b" anchorCtr="0"/>
          <a:lstStyle>
            <a:lvl1pPr algn="r">
              <a:defRPr sz="1100">
                <a:solidFill>
                  <a:schemeClr val="tx2"/>
                </a:solidFill>
                <a:latin typeface="Arial"/>
                <a:cs typeface="Arial"/>
              </a:defRPr>
            </a:lvl1pPr>
          </a:lstStyle>
          <a:p>
            <a:fld id="{FF55D29A-3A2E-D146-9F2C-610F4815AF2E}" type="slidenum">
              <a:rPr lang="en-US" smtClean="0">
                <a:solidFill>
                  <a:srgbClr val="796E65"/>
                </a:solidFill>
              </a:rPr>
              <a:pPr/>
              <a:t>‹#›</a:t>
            </a:fld>
            <a:endParaRPr lang="en-US" dirty="0">
              <a:solidFill>
                <a:srgbClr val="796E65"/>
              </a:solidFill>
            </a:endParaRPr>
          </a:p>
        </p:txBody>
      </p:sp>
    </p:spTree>
    <p:extLst>
      <p:ext uri="{BB962C8B-B14F-4D97-AF65-F5344CB8AC3E}">
        <p14:creationId xmlns:p14="http://schemas.microsoft.com/office/powerpoint/2010/main" val="102547369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secHead" preserve="1">
  <p:cSld name="Section Header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472" y="1736032"/>
            <a:ext cx="6123178" cy="1102808"/>
          </a:xfrm>
        </p:spPr>
        <p:txBody>
          <a:bodyPr anchor="t">
            <a:normAutofit/>
          </a:bodyPr>
          <a:lstStyle>
            <a:lvl1pPr algn="l">
              <a:lnSpc>
                <a:spcPts val="4400"/>
              </a:lnSpc>
              <a:defRPr sz="3200" b="1" cap="none">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47472" y="2973941"/>
            <a:ext cx="6123178" cy="1263649"/>
          </a:xfrm>
        </p:spPr>
        <p:txBody>
          <a:bodyPr anchor="t" anchorCtr="0">
            <a:normAutofit/>
          </a:bodyP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6" name="Picture 5" descr="ebay_inc_tm_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28" y="6327648"/>
            <a:ext cx="1463040" cy="365760"/>
          </a:xfrm>
          <a:prstGeom prst="rect">
            <a:avLst/>
          </a:prstGeom>
        </p:spPr>
      </p:pic>
      <p:pic>
        <p:nvPicPr>
          <p:cNvPr id="5" name="Picture 4" descr="ebay_inc_tm_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28" y="6327648"/>
            <a:ext cx="1463040" cy="365760"/>
          </a:xfrm>
          <a:prstGeom prst="rect">
            <a:avLst/>
          </a:prstGeom>
        </p:spPr>
      </p:pic>
    </p:spTree>
    <p:extLst>
      <p:ext uri="{BB962C8B-B14F-4D97-AF65-F5344CB8AC3E}">
        <p14:creationId xmlns:p14="http://schemas.microsoft.com/office/powerpoint/2010/main" val="239219115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w="19050" algn="ctr">
            <a:noFill/>
            <a:miter lim="800000"/>
            <a:headEnd/>
            <a:tailEnd/>
          </a:ln>
        </p:spPr>
        <p:txBody>
          <a:bodyPr lIns="0" tIns="73152" rIns="0" bIns="73152"/>
          <a:lstStyle/>
          <a:p>
            <a:pPr>
              <a:lnSpc>
                <a:spcPct val="106000"/>
              </a:lnSpc>
              <a:spcBef>
                <a:spcPct val="80000"/>
              </a:spcBef>
              <a:buClr>
                <a:srgbClr val="000000"/>
              </a:buClr>
              <a:buSzPct val="80000"/>
              <a:buFont typeface="Wingdings" pitchFamily="2" charset="2"/>
              <a:buNone/>
              <a:defRPr/>
            </a:pPr>
            <a:endParaRPr lang="en-US" b="1" dirty="0">
              <a:solidFill>
                <a:srgbClr val="000000"/>
              </a:solidFill>
            </a:endParaRPr>
          </a:p>
        </p:txBody>
      </p:sp>
      <p:sp>
        <p:nvSpPr>
          <p:cNvPr id="4" name="Rectangle 3"/>
          <p:cNvSpPr>
            <a:spLocks noChangeArrowheads="1"/>
          </p:cNvSpPr>
          <p:nvPr/>
        </p:nvSpPr>
        <p:spPr bwMode="gray">
          <a:xfrm>
            <a:off x="2478088" y="2136775"/>
            <a:ext cx="4167187" cy="228600"/>
          </a:xfrm>
          <a:prstGeom prst="rect">
            <a:avLst/>
          </a:prstGeom>
          <a:solidFill>
            <a:schemeClr val="bg1"/>
          </a:solidFill>
          <a:ln w="12700" cap="rnd" algn="ctr">
            <a:noFill/>
            <a:miter lim="800000"/>
            <a:headEnd/>
            <a:tailEnd/>
          </a:ln>
        </p:spPr>
        <p:txBody>
          <a:bodyPr wrap="none" lIns="72000" tIns="0" rIns="72000" bIns="0" anchor="b" anchorCtr="1"/>
          <a:lstStyle/>
          <a:p>
            <a:pPr algn="ctr" eaLnBrk="0" hangingPunct="0">
              <a:lnSpc>
                <a:spcPct val="106000"/>
              </a:lnSpc>
              <a:defRPr/>
            </a:pPr>
            <a:endParaRPr lang="en-US" sz="1400" b="1" dirty="0">
              <a:solidFill>
                <a:srgbClr val="000000"/>
              </a:solidFill>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dirty="0" smtClean="0"/>
              <a:t>Click to edit Master text styles</a:t>
            </a:r>
          </a:p>
        </p:txBody>
      </p:sp>
    </p:spTree>
    <p:extLst>
      <p:ext uri="{BB962C8B-B14F-4D97-AF65-F5344CB8AC3E}">
        <p14:creationId xmlns:p14="http://schemas.microsoft.com/office/powerpoint/2010/main" val="361744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4"/>
          <p:cNvSpPr>
            <a:spLocks noChangeArrowheads="1"/>
          </p:cNvSpPr>
          <p:nvPr userDrawn="1"/>
        </p:nvSpPr>
        <p:spPr bwMode="gray">
          <a:xfrm>
            <a:off x="392113" y="1154113"/>
            <a:ext cx="4014787" cy="5135562"/>
          </a:xfrm>
          <a:prstGeom prst="rect">
            <a:avLst/>
          </a:prstGeom>
          <a:noFill/>
          <a:ln w="9525" algn="ctr">
            <a:noFill/>
            <a:miter lim="800000"/>
            <a:headEnd/>
            <a:tailEnd/>
          </a:ln>
          <a:effectLst/>
        </p:spPr>
        <p:txBody>
          <a:bodyPr lIns="0" tIns="0" rIns="0" bIns="0"/>
          <a:lstStyle/>
          <a:p>
            <a:pPr algn="ctr" defTabSz="914400" fontAlgn="base">
              <a:lnSpc>
                <a:spcPct val="106000"/>
              </a:lnSpc>
              <a:spcBef>
                <a:spcPct val="80000"/>
              </a:spcBef>
              <a:spcAft>
                <a:spcPct val="0"/>
              </a:spcAft>
              <a:buClr>
                <a:srgbClr val="000000"/>
              </a:buClr>
              <a:buSzPct val="80000"/>
              <a:buFont typeface="Wingdings" pitchFamily="2" charset="2"/>
              <a:buNone/>
              <a:defRPr/>
            </a:pPr>
            <a:endParaRPr lang="en-US" sz="1000" b="1"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dirty="0" smtClean="0"/>
              <a:t>Click to edit</a:t>
            </a:r>
            <a:endParaRPr lang="en-US" dirty="0"/>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dirty="0" smtClean="0"/>
              <a:t>Click to edit</a:t>
            </a:r>
            <a:endParaRPr lang="en-US" dirty="0"/>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dirty="0" smtClean="0"/>
              <a:t>Click to edit</a:t>
            </a:r>
            <a:endParaRPr lang="en-US" dirty="0"/>
          </a:p>
        </p:txBody>
      </p:sp>
    </p:spTree>
    <p:extLst>
      <p:ext uri="{BB962C8B-B14F-4D97-AF65-F5344CB8AC3E}">
        <p14:creationId xmlns:p14="http://schemas.microsoft.com/office/powerpoint/2010/main" val="297540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w="9525" algn="ctr">
            <a:noFill/>
            <a:miter lim="800000"/>
            <a:headEnd/>
            <a:tailEnd/>
          </a:ln>
          <a:effectLst/>
        </p:spPr>
        <p:txBody>
          <a:bodyPr lIns="0" tIns="0" rIns="0" bIns="0"/>
          <a:lstStyle/>
          <a:p>
            <a:pPr algn="ctr" defTabSz="914400" fontAlgn="base">
              <a:lnSpc>
                <a:spcPct val="106000"/>
              </a:lnSpc>
              <a:spcBef>
                <a:spcPct val="80000"/>
              </a:spcBef>
              <a:spcAft>
                <a:spcPct val="0"/>
              </a:spcAft>
              <a:buClr>
                <a:srgbClr val="000000"/>
              </a:buClr>
              <a:buSzPct val="80000"/>
              <a:buFont typeface="Wingdings" pitchFamily="2" charset="2"/>
              <a:buNone/>
              <a:defRPr/>
            </a:pPr>
            <a:endParaRPr lang="en-US" sz="1000" b="1" dirty="0">
              <a:solidFill>
                <a:srgbClr val="000000"/>
              </a:solidFill>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dirty="0" smtClean="0"/>
              <a:t>Click to edit</a:t>
            </a:r>
            <a:endParaRPr lang="en-US" dirty="0"/>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dirty="0" smtClean="0"/>
              <a:t>Click to edit</a:t>
            </a:r>
            <a:endParaRPr lang="en-US" dirty="0"/>
          </a:p>
        </p:txBody>
      </p:sp>
    </p:spTree>
    <p:extLst>
      <p:ext uri="{BB962C8B-B14F-4D97-AF65-F5344CB8AC3E}">
        <p14:creationId xmlns:p14="http://schemas.microsoft.com/office/powerpoint/2010/main" val="3177475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dirty="0" smtClean="0"/>
              <a:t>Click to edit</a:t>
            </a:r>
          </a:p>
          <a:p>
            <a:pPr lvl="0"/>
            <a:endParaRPr lang="en-US" dirty="0"/>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dirty="0" smtClean="0"/>
              <a:t>Click to edit</a:t>
            </a:r>
          </a:p>
          <a:p>
            <a:pPr lvl="0"/>
            <a:endParaRPr lang="en-US" dirty="0"/>
          </a:p>
        </p:txBody>
      </p:sp>
    </p:spTree>
    <p:extLst>
      <p:ext uri="{BB962C8B-B14F-4D97-AF65-F5344CB8AC3E}">
        <p14:creationId xmlns:p14="http://schemas.microsoft.com/office/powerpoint/2010/main" val="18770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2.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3.jpe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3.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401638" y="514350"/>
            <a:ext cx="8345487" cy="258763"/>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gray">
          <a:xfrm>
            <a:off x="396875" y="1154113"/>
            <a:ext cx="4014788"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699717" name="Text Box 5"/>
          <p:cNvSpPr txBox="1">
            <a:spLocks noChangeArrowheads="1"/>
          </p:cNvSpPr>
          <p:nvPr/>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defTabSz="914400" eaLnBrk="0" fontAlgn="base" hangingPunct="0">
              <a:lnSpc>
                <a:spcPct val="106000"/>
              </a:lnSpc>
              <a:spcBef>
                <a:spcPct val="20000"/>
              </a:spcBef>
              <a:spcAft>
                <a:spcPct val="0"/>
              </a:spcAft>
              <a:buClr>
                <a:srgbClr val="000000"/>
              </a:buClr>
              <a:buSzPct val="65000"/>
              <a:buFont typeface="Wingdings" pitchFamily="2" charset="2"/>
              <a:buNone/>
              <a:defRPr/>
            </a:pPr>
            <a:r>
              <a:rPr lang="en-US" sz="900" b="1" dirty="0">
                <a:solidFill>
                  <a:srgbClr val="000000"/>
                </a:solidFill>
              </a:rPr>
              <a:t>- </a:t>
            </a:r>
            <a:fld id="{DC29DD26-B7F7-4280-94E4-1F74942ECF1D}" type="slidenum">
              <a:rPr lang="en-US" sz="900" b="1">
                <a:solidFill>
                  <a:srgbClr val="000000"/>
                </a:solidFill>
              </a:rPr>
              <a:pPr algn="ctr" defTabSz="914400" eaLnBrk="0" fontAlgn="base" hangingPunct="0">
                <a:lnSpc>
                  <a:spcPct val="106000"/>
                </a:lnSpc>
                <a:spcBef>
                  <a:spcPct val="20000"/>
                </a:spcBef>
                <a:spcAft>
                  <a:spcPct val="0"/>
                </a:spcAft>
                <a:buClr>
                  <a:srgbClr val="000000"/>
                </a:buClr>
                <a:buSzPct val="65000"/>
                <a:buFont typeface="Wingdings" pitchFamily="2" charset="2"/>
                <a:buNone/>
                <a:defRPr/>
              </a:pPr>
              <a:t>‹#›</a:t>
            </a:fld>
            <a:r>
              <a:rPr lang="en-US" sz="900" b="1" dirty="0">
                <a:solidFill>
                  <a:srgbClr val="000000"/>
                </a:solidFill>
              </a:rPr>
              <a:t> -</a:t>
            </a:r>
          </a:p>
        </p:txBody>
      </p:sp>
      <p:sp>
        <p:nvSpPr>
          <p:cNvPr id="3699747" name="Line 35"/>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algn="ctr" defTabSz="914400" eaLnBrk="0" fontAlgn="base" hangingPunct="0">
              <a:lnSpc>
                <a:spcPct val="106000"/>
              </a:lnSpc>
              <a:spcBef>
                <a:spcPct val="50000"/>
              </a:spcBef>
              <a:spcAft>
                <a:spcPct val="0"/>
              </a:spcAft>
              <a:buSzPct val="100000"/>
              <a:buFont typeface="Wingdings 2" pitchFamily="18" charset="2"/>
              <a:buNone/>
              <a:defRPr/>
            </a:pPr>
            <a:endParaRPr lang="en-US" sz="1100" b="1" dirty="0">
              <a:solidFill>
                <a:srgbClr val="000000"/>
              </a:solidFill>
            </a:endParaRPr>
          </a:p>
        </p:txBody>
      </p:sp>
      <p:pic>
        <p:nvPicPr>
          <p:cNvPr id="8" name="Picture 7"/>
          <p:cNvPicPr>
            <a:picLocks noChangeAspect="1"/>
          </p:cNvPicPr>
          <p:nvPr userDrawn="1"/>
        </p:nvPicPr>
        <p:blipFill>
          <a:blip r:embed="rId47"/>
          <a:stretch>
            <a:fillRect/>
          </a:stretch>
        </p:blipFill>
        <p:spPr>
          <a:xfrm>
            <a:off x="7597284" y="6477000"/>
            <a:ext cx="1524000" cy="381000"/>
          </a:xfrm>
          <a:prstGeom prst="rect">
            <a:avLst/>
          </a:prstGeom>
        </p:spPr>
      </p:pic>
    </p:spTree>
    <p:extLst>
      <p:ext uri="{BB962C8B-B14F-4D97-AF65-F5344CB8AC3E}">
        <p14:creationId xmlns:p14="http://schemas.microsoft.com/office/powerpoint/2010/main" val="68051425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718" r:id="rId29"/>
    <p:sldLayoutId id="2147483719" r:id="rId30"/>
    <p:sldLayoutId id="2147483720" r:id="rId31"/>
    <p:sldLayoutId id="2147483721" r:id="rId32"/>
    <p:sldLayoutId id="2147483722" r:id="rId33"/>
    <p:sldLayoutId id="2147483723" r:id="rId34"/>
    <p:sldLayoutId id="2147483724" r:id="rId35"/>
    <p:sldLayoutId id="2147483725" r:id="rId36"/>
    <p:sldLayoutId id="2147483726" r:id="rId37"/>
    <p:sldLayoutId id="2147483727" r:id="rId38"/>
    <p:sldLayoutId id="2147483728" r:id="rId39"/>
    <p:sldLayoutId id="2147483729" r:id="rId40"/>
    <p:sldLayoutId id="2147483730" r:id="rId41"/>
    <p:sldLayoutId id="2147483731" r:id="rId42"/>
    <p:sldLayoutId id="2147483732" r:id="rId43"/>
    <p:sldLayoutId id="2147483733" r:id="rId44"/>
    <p:sldLayoutId id="2147483734" r:id="rId45"/>
  </p:sldLayoutIdLst>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pitchFamily="34"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7472" y="457200"/>
            <a:ext cx="8453628" cy="927100"/>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7472" y="1384300"/>
            <a:ext cx="8453628" cy="4741863"/>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p:nvCxnSpPr>
        <p:spPr>
          <a:xfrm>
            <a:off x="347472" y="6172200"/>
            <a:ext cx="8453628"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5"/>
          <p:cNvSpPr>
            <a:spLocks noGrp="1"/>
          </p:cNvSpPr>
          <p:nvPr>
            <p:ph type="sldNum" sz="quarter" idx="4"/>
          </p:nvPr>
        </p:nvSpPr>
        <p:spPr>
          <a:xfrm>
            <a:off x="4389910" y="6408762"/>
            <a:ext cx="364181" cy="250190"/>
          </a:xfrm>
          <a:prstGeom prst="rect">
            <a:avLst/>
          </a:prstGeom>
        </p:spPr>
        <p:txBody>
          <a:bodyPr vert="horz" lIns="0" tIns="45720" rIns="0" bIns="0" rtlCol="0" anchor="b" anchorCtr="0"/>
          <a:lstStyle>
            <a:lvl1pPr algn="r">
              <a:defRPr sz="1100">
                <a:solidFill>
                  <a:schemeClr val="tx2"/>
                </a:solidFill>
                <a:latin typeface="Arial"/>
                <a:cs typeface="Arial"/>
              </a:defRPr>
            </a:lvl1pPr>
          </a:lstStyle>
          <a:p>
            <a:fld id="{FF55D29A-3A2E-D146-9F2C-610F4815AF2E}" type="slidenum">
              <a:rPr lang="en-US" smtClean="0">
                <a:solidFill>
                  <a:srgbClr val="796E65"/>
                </a:solidFill>
              </a:rPr>
              <a:pPr/>
              <a:t>‹#›</a:t>
            </a:fld>
            <a:endParaRPr lang="en-US" dirty="0">
              <a:solidFill>
                <a:srgbClr val="796E65"/>
              </a:solidFill>
            </a:endParaRPr>
          </a:p>
        </p:txBody>
      </p:sp>
      <p:pic>
        <p:nvPicPr>
          <p:cNvPr id="13" name="Picture 12" descr="ebay_inc_tm_rgb.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5538" y="6329108"/>
            <a:ext cx="1463038" cy="365760"/>
          </a:xfrm>
          <a:prstGeom prst="rect">
            <a:avLst/>
          </a:prstGeom>
        </p:spPr>
      </p:pic>
      <p:cxnSp>
        <p:nvCxnSpPr>
          <p:cNvPr id="11" name="Straight Connector 10"/>
          <p:cNvCxnSpPr/>
          <p:nvPr/>
        </p:nvCxnSpPr>
        <p:spPr>
          <a:xfrm>
            <a:off x="347472" y="6172200"/>
            <a:ext cx="8453628"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14" name="Picture 13" descr="ebay_inc_tm_rgb.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5538" y="6329108"/>
            <a:ext cx="1463038" cy="365760"/>
          </a:xfrm>
          <a:prstGeom prst="rect">
            <a:avLst/>
          </a:prstGeom>
        </p:spPr>
      </p:pic>
      <p:pic>
        <p:nvPicPr>
          <p:cNvPr id="10" name="Picture 2" descr="https://encrypted-tbn2.gstatic.com/images?q=tbn:ANd9GcROxNyY25mC4lcsbrERdY-xfqooH4Y9zqjaDakMF0B6r89eja_zyifC-TSn"/>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531100" y="6299442"/>
            <a:ext cx="1349450" cy="460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45985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iming>
    <p:tnLst>
      <p:par>
        <p:cTn id="1" dur="indefinite" restart="never" nodeType="tmRoot"/>
      </p:par>
    </p:tnLst>
  </p:timing>
  <p:hf hdr="0" ftr="0" dt="0"/>
  <p:txStyles>
    <p:titleStyle>
      <a:lvl1pPr algn="l" defTabSz="457200" rtl="0" eaLnBrk="1" latinLnBrk="0" hangingPunct="1">
        <a:spcBef>
          <a:spcPct val="0"/>
        </a:spcBef>
        <a:buNone/>
        <a:defRPr sz="2600" b="1" kern="1200">
          <a:solidFill>
            <a:schemeClr val="tx2"/>
          </a:solidFill>
          <a:latin typeface="Arial"/>
          <a:ea typeface="+mj-ea"/>
          <a:cs typeface="Arial"/>
        </a:defRPr>
      </a:lvl1pPr>
    </p:titleStyle>
    <p:bodyStyle>
      <a:lvl1pPr marL="114300" indent="-114300" algn="l" defTabSz="457200" rtl="0" eaLnBrk="1" latinLnBrk="0" hangingPunct="1">
        <a:spcBef>
          <a:spcPct val="20000"/>
        </a:spcBef>
        <a:buFont typeface="Arial"/>
        <a:buChar char="•"/>
        <a:defRPr sz="1400" kern="1200">
          <a:solidFill>
            <a:srgbClr val="796E65"/>
          </a:solidFill>
          <a:latin typeface="Arial"/>
          <a:ea typeface="+mn-ea"/>
          <a:cs typeface="Arial"/>
        </a:defRPr>
      </a:lvl1pPr>
      <a:lvl2pPr marL="342900" indent="-171450" algn="l" defTabSz="457200" rtl="0" eaLnBrk="1" latinLnBrk="0" hangingPunct="1">
        <a:spcBef>
          <a:spcPct val="20000"/>
        </a:spcBef>
        <a:buFont typeface="Arial"/>
        <a:buChar char="–"/>
        <a:defRPr sz="1400" kern="1200">
          <a:solidFill>
            <a:srgbClr val="796E65"/>
          </a:solidFill>
          <a:latin typeface="Arial"/>
          <a:ea typeface="+mn-ea"/>
          <a:cs typeface="Arial"/>
        </a:defRPr>
      </a:lvl2pPr>
      <a:lvl3pPr marL="457200" indent="-114300" algn="l" defTabSz="457200" rtl="0" eaLnBrk="1" latinLnBrk="0" hangingPunct="1">
        <a:spcBef>
          <a:spcPct val="20000"/>
        </a:spcBef>
        <a:buFont typeface="Arial"/>
        <a:buChar char="•"/>
        <a:defRPr sz="1400" kern="1200">
          <a:solidFill>
            <a:srgbClr val="796E65"/>
          </a:solidFill>
          <a:latin typeface="Arial"/>
          <a:ea typeface="+mn-ea"/>
          <a:cs typeface="Arial"/>
        </a:defRPr>
      </a:lvl3pPr>
      <a:lvl4pPr marL="685800" indent="-171450" algn="l" defTabSz="457200" rtl="0" eaLnBrk="1" latinLnBrk="0" hangingPunct="1">
        <a:spcBef>
          <a:spcPct val="20000"/>
        </a:spcBef>
        <a:buFont typeface="Arial"/>
        <a:buChar char="–"/>
        <a:tabLst/>
        <a:defRPr sz="1400" kern="1200">
          <a:solidFill>
            <a:srgbClr val="796E65"/>
          </a:solidFill>
          <a:latin typeface="Arial"/>
          <a:ea typeface="+mn-ea"/>
          <a:cs typeface="Arial"/>
        </a:defRPr>
      </a:lvl4pPr>
      <a:lvl5pPr marL="857250" indent="-171450" algn="l" defTabSz="457200" rtl="0" eaLnBrk="1" latinLnBrk="0" hangingPunct="1">
        <a:spcBef>
          <a:spcPct val="20000"/>
        </a:spcBef>
        <a:buFont typeface="Arial"/>
        <a:buChar char="»"/>
        <a:defRPr sz="1400" kern="1200">
          <a:solidFill>
            <a:srgbClr val="796E65"/>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7472" y="457200"/>
            <a:ext cx="8453628" cy="927100"/>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7472" y="1384300"/>
            <a:ext cx="8453628" cy="4741863"/>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4"/>
          </p:nvPr>
        </p:nvSpPr>
        <p:spPr>
          <a:xfrm>
            <a:off x="4389910" y="6408762"/>
            <a:ext cx="364181" cy="250190"/>
          </a:xfrm>
          <a:prstGeom prst="rect">
            <a:avLst/>
          </a:prstGeom>
        </p:spPr>
        <p:txBody>
          <a:bodyPr vert="horz" lIns="0" tIns="45720" rIns="0" bIns="0" rtlCol="0" anchor="b" anchorCtr="0"/>
          <a:lstStyle>
            <a:lvl1pPr algn="r">
              <a:defRPr sz="1100">
                <a:solidFill>
                  <a:schemeClr val="tx2"/>
                </a:solidFill>
                <a:latin typeface="Arial"/>
                <a:cs typeface="Arial"/>
              </a:defRPr>
            </a:lvl1pPr>
          </a:lstStyle>
          <a:p>
            <a:fld id="{FF55D29A-3A2E-D146-9F2C-610F4815AF2E}" type="slidenum">
              <a:rPr lang="en-US" smtClean="0">
                <a:solidFill>
                  <a:srgbClr val="796E65"/>
                </a:solidFill>
              </a:rPr>
              <a:pPr/>
              <a:t>‹#›</a:t>
            </a:fld>
            <a:endParaRPr lang="en-US" dirty="0">
              <a:solidFill>
                <a:srgbClr val="796E65"/>
              </a:solidFill>
            </a:endParaRPr>
          </a:p>
        </p:txBody>
      </p:sp>
      <p:pic>
        <p:nvPicPr>
          <p:cNvPr id="13" name="Picture 12" descr="ebay_inc_tm_rgb.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5538" y="6329108"/>
            <a:ext cx="1463038" cy="365760"/>
          </a:xfrm>
          <a:prstGeom prst="rect">
            <a:avLst/>
          </a:prstGeom>
        </p:spPr>
      </p:pic>
      <p:pic>
        <p:nvPicPr>
          <p:cNvPr id="14" name="Picture 13" descr="ebay_inc_tm_rgb.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5538" y="6329108"/>
            <a:ext cx="1463038" cy="365760"/>
          </a:xfrm>
          <a:prstGeom prst="rect">
            <a:avLst/>
          </a:prstGeom>
        </p:spPr>
      </p:pic>
    </p:spTree>
    <p:extLst>
      <p:ext uri="{BB962C8B-B14F-4D97-AF65-F5344CB8AC3E}">
        <p14:creationId xmlns:p14="http://schemas.microsoft.com/office/powerpoint/2010/main" val="1345919839"/>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Lst>
  <p:timing>
    <p:tnLst>
      <p:par>
        <p:cTn id="1" dur="indefinite" restart="never" nodeType="tmRoot"/>
      </p:par>
    </p:tnLst>
  </p:timing>
  <p:hf hdr="0" ftr="0" dt="0"/>
  <p:txStyles>
    <p:titleStyle>
      <a:lvl1pPr algn="l" defTabSz="457200" rtl="0" eaLnBrk="1" latinLnBrk="0" hangingPunct="1">
        <a:spcBef>
          <a:spcPct val="0"/>
        </a:spcBef>
        <a:buNone/>
        <a:defRPr sz="2600" b="1" kern="1200">
          <a:solidFill>
            <a:schemeClr val="tx2"/>
          </a:solidFill>
          <a:latin typeface="Arial"/>
          <a:ea typeface="+mj-ea"/>
          <a:cs typeface="Arial"/>
        </a:defRPr>
      </a:lvl1pPr>
    </p:titleStyle>
    <p:bodyStyle>
      <a:lvl1pPr marL="114300" indent="-114300" algn="l" defTabSz="457200" rtl="0" eaLnBrk="1" latinLnBrk="0" hangingPunct="1">
        <a:spcBef>
          <a:spcPct val="20000"/>
        </a:spcBef>
        <a:buFont typeface="Arial"/>
        <a:buChar char="•"/>
        <a:defRPr sz="1400" kern="1200">
          <a:solidFill>
            <a:srgbClr val="796E65"/>
          </a:solidFill>
          <a:latin typeface="Arial"/>
          <a:ea typeface="+mn-ea"/>
          <a:cs typeface="Arial"/>
        </a:defRPr>
      </a:lvl1pPr>
      <a:lvl2pPr marL="342900" indent="-171450" algn="l" defTabSz="457200" rtl="0" eaLnBrk="1" latinLnBrk="0" hangingPunct="1">
        <a:spcBef>
          <a:spcPct val="20000"/>
        </a:spcBef>
        <a:buFont typeface="Arial"/>
        <a:buChar char="–"/>
        <a:defRPr sz="1400" kern="1200">
          <a:solidFill>
            <a:srgbClr val="796E65"/>
          </a:solidFill>
          <a:latin typeface="Arial"/>
          <a:ea typeface="+mn-ea"/>
          <a:cs typeface="Arial"/>
        </a:defRPr>
      </a:lvl2pPr>
      <a:lvl3pPr marL="457200" indent="-114300" algn="l" defTabSz="457200" rtl="0" eaLnBrk="1" latinLnBrk="0" hangingPunct="1">
        <a:spcBef>
          <a:spcPct val="20000"/>
        </a:spcBef>
        <a:buFont typeface="Arial"/>
        <a:buChar char="•"/>
        <a:defRPr sz="1400" kern="1200">
          <a:solidFill>
            <a:srgbClr val="796E65"/>
          </a:solidFill>
          <a:latin typeface="Arial"/>
          <a:ea typeface="+mn-ea"/>
          <a:cs typeface="Arial"/>
        </a:defRPr>
      </a:lvl3pPr>
      <a:lvl4pPr marL="685800" indent="-171450" algn="l" defTabSz="457200" rtl="0" eaLnBrk="1" latinLnBrk="0" hangingPunct="1">
        <a:spcBef>
          <a:spcPct val="20000"/>
        </a:spcBef>
        <a:buFont typeface="Arial"/>
        <a:buChar char="–"/>
        <a:tabLst/>
        <a:defRPr sz="1400" kern="1200">
          <a:solidFill>
            <a:srgbClr val="796E65"/>
          </a:solidFill>
          <a:latin typeface="Arial"/>
          <a:ea typeface="+mn-ea"/>
          <a:cs typeface="Arial"/>
        </a:defRPr>
      </a:lvl4pPr>
      <a:lvl5pPr marL="857250" indent="-171450" algn="l" defTabSz="457200" rtl="0" eaLnBrk="1" latinLnBrk="0" hangingPunct="1">
        <a:spcBef>
          <a:spcPct val="20000"/>
        </a:spcBef>
        <a:buFont typeface="Arial"/>
        <a:buChar char="»"/>
        <a:defRPr sz="1400" kern="1200">
          <a:solidFill>
            <a:srgbClr val="796E65"/>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Excel_97-2003_Worksheet5.xls"/><Relationship Id="rId2" Type="http://schemas.openxmlformats.org/officeDocument/2006/relationships/slideLayout" Target="../slideLayouts/slideLayout67.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67.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67.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2" Type="http://schemas.openxmlformats.org/officeDocument/2006/relationships/slideLayout" Target="../slideLayouts/slideLayout67.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Excel_97-2003_Worksheet4.xls"/><Relationship Id="rId2" Type="http://schemas.openxmlformats.org/officeDocument/2006/relationships/slideLayout" Target="../slideLayouts/slideLayout67.xml"/><Relationship Id="rId1" Type="http://schemas.openxmlformats.org/officeDocument/2006/relationships/vmlDrawing" Target="../drawings/vmlDrawing4.v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263" y="2591362"/>
            <a:ext cx="7090558" cy="1478005"/>
          </a:xfrm>
        </p:spPr>
        <p:txBody>
          <a:bodyPr/>
          <a:lstStyle/>
          <a:p>
            <a:r>
              <a:rPr lang="en-US" dirty="0" smtClean="0">
                <a:solidFill>
                  <a:srgbClr val="796E65"/>
                </a:solidFill>
              </a:rPr>
              <a:t>GPI Integration</a:t>
            </a:r>
            <a:br>
              <a:rPr lang="en-US" dirty="0" smtClean="0">
                <a:solidFill>
                  <a:srgbClr val="796E65"/>
                </a:solidFill>
              </a:rPr>
            </a:br>
            <a:r>
              <a:rPr lang="en-US" dirty="0" smtClean="0">
                <a:solidFill>
                  <a:srgbClr val="796E65"/>
                </a:solidFill>
              </a:rPr>
              <a:t/>
            </a:r>
            <a:br>
              <a:rPr lang="en-US" dirty="0" smtClean="0">
                <a:solidFill>
                  <a:srgbClr val="796E65"/>
                </a:solidFill>
              </a:rPr>
            </a:br>
            <a:r>
              <a:rPr lang="en-US" b="0" dirty="0" smtClean="0">
                <a:solidFill>
                  <a:srgbClr val="796E65"/>
                </a:solidFill>
              </a:rPr>
              <a:t>GPF Project Charters</a:t>
            </a:r>
            <a:endParaRPr lang="en-US" sz="1600" b="0" i="1" dirty="0">
              <a:solidFill>
                <a:srgbClr val="796E65"/>
              </a:solidFill>
            </a:endParaRPr>
          </a:p>
        </p:txBody>
      </p:sp>
      <p:sp>
        <p:nvSpPr>
          <p:cNvPr id="5" name="Text Placeholder 4"/>
          <p:cNvSpPr>
            <a:spLocks noGrp="1"/>
          </p:cNvSpPr>
          <p:nvPr>
            <p:ph type="body" sz="quarter" idx="13"/>
          </p:nvPr>
        </p:nvSpPr>
        <p:spPr/>
        <p:txBody>
          <a:bodyPr/>
          <a:lstStyle/>
          <a:p>
            <a:r>
              <a:rPr lang="en-US" sz="1600" dirty="0" smtClean="0">
                <a:ea typeface="+mj-ea"/>
              </a:rPr>
              <a:t>March 03, 2014</a:t>
            </a:r>
            <a:endParaRPr lang="en-US" sz="1600" dirty="0">
              <a:ea typeface="+mj-ea"/>
            </a:endParaRPr>
          </a:p>
        </p:txBody>
      </p:sp>
    </p:spTree>
    <p:extLst>
      <p:ext uri="{BB962C8B-B14F-4D97-AF65-F5344CB8AC3E}">
        <p14:creationId xmlns:p14="http://schemas.microsoft.com/office/powerpoint/2010/main" val="3438375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88" name="Group 56"/>
          <p:cNvGraphicFramePr>
            <a:graphicFrameLocks noGrp="1"/>
          </p:cNvGraphicFramePr>
          <p:nvPr>
            <p:extLst>
              <p:ext uri="{D42A27DB-BD31-4B8C-83A1-F6EECF244321}">
                <p14:modId xmlns:p14="http://schemas.microsoft.com/office/powerpoint/2010/main" val="2048307221"/>
              </p:ext>
            </p:extLst>
          </p:nvPr>
        </p:nvGraphicFramePr>
        <p:xfrm>
          <a:off x="152400" y="990600"/>
          <a:ext cx="5029200" cy="5113276"/>
        </p:xfrm>
        <a:graphic>
          <a:graphicData uri="http://schemas.openxmlformats.org/drawingml/2006/table">
            <a:tbl>
              <a:tblPr/>
              <a:tblGrid>
                <a:gridCol w="5029200"/>
              </a:tblGrid>
              <a:tr h="1593112">
                <a:tc>
                  <a:txBody>
                    <a:bodyPr/>
                    <a:lstStyle/>
                    <a:p>
                      <a:pPr marL="0" marR="0" lvl="0" indent="0" algn="l" defTabSz="571500"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kern="1200" cap="none" normalizeH="0" baseline="0" dirty="0" smtClean="0">
                          <a:ln>
                            <a:noFill/>
                          </a:ln>
                          <a:solidFill>
                            <a:schemeClr val="tx1"/>
                          </a:solidFill>
                          <a:effectLst/>
                          <a:latin typeface="Arial" charset="0"/>
                          <a:ea typeface="ＭＳ Ｐゴシック"/>
                          <a:cs typeface="ＭＳ Ｐゴシック"/>
                        </a:rPr>
                        <a:t>Project Description</a:t>
                      </a:r>
                    </a:p>
                    <a:p>
                      <a:pPr marL="0" marR="0" lvl="0" indent="0" algn="l" defTabSz="914400" rtl="0" eaLnBrk="1" fontAlgn="auto" latinLnBrk="0" hangingPunct="1">
                        <a:lnSpc>
                          <a:spcPct val="100000"/>
                        </a:lnSpc>
                        <a:spcBef>
                          <a:spcPts val="300"/>
                        </a:spcBef>
                        <a:spcAft>
                          <a:spcPts val="0"/>
                        </a:spcAft>
                        <a:buClr>
                          <a:srgbClr val="000000"/>
                        </a:buClr>
                        <a:buSzPct val="80000"/>
                        <a:buFont typeface="Wingdings" pitchFamily="2" charset="2"/>
                        <a:buNone/>
                        <a:tabLst/>
                        <a:defRPr/>
                      </a:pPr>
                      <a:r>
                        <a:rPr lang="en-US" sz="1200" kern="1200" baseline="0" dirty="0" smtClean="0">
                          <a:solidFill>
                            <a:srgbClr val="000000"/>
                          </a:solidFill>
                          <a:latin typeface="+mn-lt"/>
                          <a:ea typeface="+mn-ea"/>
                          <a:cs typeface="+mn-cs"/>
                        </a:rPr>
                        <a:t>The services operationalization project will provide eBay Inc. with a resilient, virtualized services strategy that incorporates both MP and PP environments.</a:t>
                      </a:r>
                    </a:p>
                    <a:p>
                      <a:pPr marL="0" marR="0" lvl="0" indent="0" algn="l" defTabSz="914400" rtl="0" eaLnBrk="1" fontAlgn="auto" latinLnBrk="0" hangingPunct="1">
                        <a:lnSpc>
                          <a:spcPct val="100000"/>
                        </a:lnSpc>
                        <a:spcBef>
                          <a:spcPts val="300"/>
                        </a:spcBef>
                        <a:spcAft>
                          <a:spcPts val="0"/>
                        </a:spcAft>
                        <a:buClr>
                          <a:srgbClr val="000000"/>
                        </a:buClr>
                        <a:buSzPct val="80000"/>
                        <a:buFont typeface="Wingdings" pitchFamily="2" charset="2"/>
                        <a:buNone/>
                        <a:tabLst/>
                        <a:defRPr/>
                      </a:pPr>
                      <a:endParaRPr lang="en-US" sz="1200" kern="1200" baseline="0" dirty="0" smtClean="0">
                        <a:solidFill>
                          <a:srgbClr val="000000"/>
                        </a:solidFill>
                        <a:latin typeface="+mn-lt"/>
                        <a:ea typeface="+mn-ea"/>
                        <a:cs typeface="+mn-cs"/>
                      </a:endParaRPr>
                    </a:p>
                    <a:p>
                      <a:pPr marL="0" marR="0" lvl="0" indent="0" algn="l" defTabSz="914400" rtl="0" eaLnBrk="1" fontAlgn="auto" latinLnBrk="0" hangingPunct="1">
                        <a:lnSpc>
                          <a:spcPct val="100000"/>
                        </a:lnSpc>
                        <a:spcBef>
                          <a:spcPts val="300"/>
                        </a:spcBef>
                        <a:spcAft>
                          <a:spcPts val="0"/>
                        </a:spcAft>
                        <a:buClr>
                          <a:srgbClr val="000000"/>
                        </a:buClr>
                        <a:buSzPct val="80000"/>
                        <a:buFont typeface="Wingdings" pitchFamily="2" charset="2"/>
                        <a:buNone/>
                        <a:tabLst/>
                        <a:defRPr/>
                      </a:pPr>
                      <a:r>
                        <a:rPr lang="en-US" sz="1200" kern="1200" baseline="0" dirty="0" smtClean="0">
                          <a:solidFill>
                            <a:srgbClr val="000000"/>
                          </a:solidFill>
                          <a:latin typeface="+mn-lt"/>
                          <a:ea typeface="+mn-ea"/>
                          <a:cs typeface="+mn-cs"/>
                        </a:rPr>
                        <a:t>GPF will work to develop a service configuration strategy encompassing resiliency of services. PP and Mica will be moved to a virtualized environment and ESB will be upgraded, merged, and deployed across all environments.</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790030">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cap="none" normalizeH="0" baseline="0" dirty="0" smtClean="0">
                          <a:ln>
                            <a:noFill/>
                          </a:ln>
                          <a:solidFill>
                            <a:schemeClr val="tx1"/>
                          </a:solidFill>
                          <a:effectLst/>
                          <a:latin typeface="Arial" charset="0"/>
                          <a:ea typeface="ＭＳ Ｐゴシック"/>
                          <a:cs typeface="ＭＳ Ｐゴシック"/>
                        </a:rPr>
                        <a:t>Goal</a:t>
                      </a:r>
                    </a:p>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200" b="0" i="0" u="none" strike="noStrike" cap="none" normalizeH="0" baseline="0" dirty="0" smtClean="0">
                          <a:ln>
                            <a:noFill/>
                          </a:ln>
                          <a:solidFill>
                            <a:schemeClr val="tx1"/>
                          </a:solidFill>
                          <a:effectLst/>
                          <a:latin typeface="Arial" charset="0"/>
                          <a:ea typeface="ＭＳ Ｐゴシック"/>
                          <a:cs typeface="ＭＳ Ｐゴシック"/>
                        </a:rPr>
                        <a:t>Provide a  resilient and virtualized services environment across MP and PP</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896966">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cap="none" normalizeH="0" baseline="0" dirty="0" smtClean="0">
                          <a:ln>
                            <a:noFill/>
                          </a:ln>
                          <a:solidFill>
                            <a:schemeClr val="tx1"/>
                          </a:solidFill>
                          <a:effectLst/>
                          <a:latin typeface="Arial" charset="0"/>
                          <a:ea typeface="ＭＳ Ｐゴシック"/>
                          <a:cs typeface="ＭＳ Ｐゴシック"/>
                        </a:rPr>
                        <a:t>Deliverables</a:t>
                      </a:r>
                    </a:p>
                    <a:p>
                      <a:pPr marL="171450" marR="0" lvl="0" indent="-1714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pPr>
                      <a:r>
                        <a:rPr kumimoji="0" lang="en-US" sz="1200" b="0" i="0" u="none" strike="noStrike" cap="none" normalizeH="0" baseline="0" dirty="0" smtClean="0">
                          <a:ln>
                            <a:noFill/>
                          </a:ln>
                          <a:solidFill>
                            <a:schemeClr val="tx1"/>
                          </a:solidFill>
                          <a:effectLst/>
                          <a:latin typeface="Arial" charset="0"/>
                          <a:ea typeface="ＭＳ Ｐゴシック"/>
                          <a:cs typeface="ＭＳ Ｐゴシック"/>
                        </a:rPr>
                        <a:t>Establish resilient service configuration strategy and service virtualization strategy</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1339277">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cap="none" normalizeH="0" baseline="0" dirty="0" smtClean="0">
                          <a:ln>
                            <a:noFill/>
                          </a:ln>
                          <a:solidFill>
                            <a:schemeClr val="tx1"/>
                          </a:solidFill>
                          <a:effectLst/>
                          <a:latin typeface="Arial" charset="0"/>
                          <a:ea typeface="ＭＳ Ｐゴシック"/>
                          <a:cs typeface="ＭＳ Ｐゴシック"/>
                        </a:rPr>
                        <a:t>Dependencies</a:t>
                      </a:r>
                    </a:p>
                    <a:p>
                      <a:pPr marL="285750" marR="0" lvl="0" indent="-2857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defRPr/>
                      </a:pPr>
                      <a:r>
                        <a:rPr lang="en-US" sz="1200" b="1" i="0" dirty="0" smtClean="0">
                          <a:solidFill>
                            <a:schemeClr val="tx1"/>
                          </a:solidFill>
                        </a:rPr>
                        <a:t>Customer Engineering </a:t>
                      </a:r>
                      <a:r>
                        <a:rPr lang="en-US" sz="1200" i="0" dirty="0" smtClean="0">
                          <a:solidFill>
                            <a:schemeClr val="tx1"/>
                          </a:solidFill>
                        </a:rPr>
                        <a:t>- Partnership to design and architect Unifications as it pertains to node.js</a:t>
                      </a:r>
                    </a:p>
                    <a:p>
                      <a:pPr marL="285750" marR="0" lvl="0" indent="-2857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defRPr/>
                      </a:pPr>
                      <a:r>
                        <a:rPr lang="en-US" sz="1200" b="1" i="0" dirty="0" smtClean="0">
                          <a:solidFill>
                            <a:schemeClr val="tx1"/>
                          </a:solidFill>
                        </a:rPr>
                        <a:t>GPS</a:t>
                      </a:r>
                      <a:r>
                        <a:rPr lang="en-US" sz="1200" i="0" dirty="0" smtClean="0">
                          <a:solidFill>
                            <a:schemeClr val="tx1"/>
                          </a:solidFill>
                        </a:rPr>
                        <a:t> - Integration into Product suite for tracking &amp; reporting</a:t>
                      </a:r>
                    </a:p>
                    <a:p>
                      <a:pPr marL="285750" marR="0" lvl="0" indent="-2857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defRPr/>
                      </a:pPr>
                      <a:endParaRPr lang="en-US" sz="1200" i="0" dirty="0" smtClean="0">
                        <a:solidFill>
                          <a:schemeClr val="tx1"/>
                        </a:solidFill>
                      </a:endParaRPr>
                    </a:p>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endParaRPr kumimoji="0" lang="en-US" sz="1400" b="1" i="0" u="none" strike="noStrike" cap="none" normalizeH="0" baseline="0" dirty="0" smtClean="0">
                        <a:ln>
                          <a:noFill/>
                        </a:ln>
                        <a:solidFill>
                          <a:schemeClr val="tx1"/>
                        </a:solidFill>
                        <a:effectLst/>
                        <a:latin typeface="Arial" charset="0"/>
                        <a:ea typeface="ＭＳ Ｐゴシック"/>
                        <a:cs typeface="ＭＳ Ｐゴシック"/>
                      </a:endParaRP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8495" name="Group 63"/>
          <p:cNvGraphicFramePr>
            <a:graphicFrameLocks noGrp="1"/>
          </p:cNvGraphicFramePr>
          <p:nvPr>
            <p:extLst>
              <p:ext uri="{D42A27DB-BD31-4B8C-83A1-F6EECF244321}">
                <p14:modId xmlns:p14="http://schemas.microsoft.com/office/powerpoint/2010/main" val="1917800272"/>
              </p:ext>
            </p:extLst>
          </p:nvPr>
        </p:nvGraphicFramePr>
        <p:xfrm>
          <a:off x="5257800" y="990601"/>
          <a:ext cx="3733800" cy="2057400"/>
        </p:xfrm>
        <a:graphic>
          <a:graphicData uri="http://schemas.openxmlformats.org/drawingml/2006/table">
            <a:tbl>
              <a:tblPr/>
              <a:tblGrid>
                <a:gridCol w="3733800"/>
              </a:tblGrid>
              <a:tr h="987684">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kern="1200" cap="none" normalizeH="0" baseline="0" dirty="0" smtClean="0">
                          <a:ln>
                            <a:noFill/>
                          </a:ln>
                          <a:solidFill>
                            <a:schemeClr val="tx1"/>
                          </a:solidFill>
                          <a:effectLst/>
                          <a:latin typeface="Arial" charset="0"/>
                          <a:ea typeface="ＭＳ Ｐゴシック"/>
                          <a:cs typeface="ＭＳ Ｐゴシック"/>
                        </a:rPr>
                        <a:t>Assumptions</a:t>
                      </a:r>
                    </a:p>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defRPr/>
                      </a:pPr>
                      <a:r>
                        <a:rPr lang="en-US" sz="1200" kern="1200" dirty="0" smtClean="0"/>
                        <a:t>Must work across all GPI functions to ensure successful delivery of operationalized services</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1069716">
                <a:tc>
                  <a:txBody>
                    <a:bodyPr/>
                    <a:lstStyle/>
                    <a:p>
                      <a:pPr marL="0" marR="0" lvl="0" indent="0" algn="l" defTabSz="981075" rtl="0" eaLnBrk="0" fontAlgn="base" latinLnBrk="0" hangingPunct="0">
                        <a:lnSpc>
                          <a:spcPct val="100000"/>
                        </a:lnSpc>
                        <a:spcBef>
                          <a:spcPct val="40000"/>
                        </a:spcBef>
                        <a:spcAft>
                          <a:spcPct val="0"/>
                        </a:spcAft>
                        <a:buClr>
                          <a:srgbClr val="000000"/>
                        </a:buClr>
                        <a:buSzTx/>
                        <a:buFont typeface="Verdana" pitchFamily="34" charset="0"/>
                        <a:buNone/>
                        <a:tabLst/>
                        <a:defRPr/>
                      </a:pPr>
                      <a:r>
                        <a:rPr kumimoji="0" lang="en-US" sz="1400" b="1" i="0" u="none" strike="noStrike" kern="1200" cap="none" spc="0" normalizeH="0" baseline="0" noProof="0" dirty="0" smtClean="0">
                          <a:ln>
                            <a:noFill/>
                          </a:ln>
                          <a:solidFill>
                            <a:srgbClr val="0064D2">
                              <a:lumMod val="60000"/>
                              <a:lumOff val="40000"/>
                            </a:srgbClr>
                          </a:solidFill>
                          <a:effectLst/>
                          <a:uLnTx/>
                          <a:uFillTx/>
                          <a:latin typeface="Arial" charset="0"/>
                          <a:ea typeface="ＭＳ Ｐゴシック"/>
                          <a:cs typeface="ＭＳ Ｐゴシック"/>
                          <a:hlinkClick r:id="" action="ppaction://hlinkshowjump?jump=nextslide" tooltip="Click hee to access the Risk Register for this project"/>
                        </a:rPr>
                        <a:t>Issues &amp; Risks</a:t>
                      </a:r>
                      <a:endParaRPr kumimoji="0" lang="en-US" sz="1400" b="1" i="0" u="none" strike="noStrike" kern="1200" cap="none" spc="0" normalizeH="0" baseline="0" noProof="0" dirty="0" smtClean="0">
                        <a:ln>
                          <a:noFill/>
                        </a:ln>
                        <a:solidFill>
                          <a:srgbClr val="0064D2">
                            <a:lumMod val="60000"/>
                            <a:lumOff val="40000"/>
                          </a:srgbClr>
                        </a:solidFill>
                        <a:effectLst/>
                        <a:uLnTx/>
                        <a:uFillTx/>
                        <a:latin typeface="Arial" charset="0"/>
                        <a:ea typeface="ＭＳ Ｐゴシック"/>
                        <a:cs typeface="ＭＳ Ｐゴシック"/>
                      </a:endParaRP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26685" name="Group 61"/>
          <p:cNvGraphicFramePr>
            <a:graphicFrameLocks noGrp="1"/>
          </p:cNvGraphicFramePr>
          <p:nvPr>
            <p:extLst>
              <p:ext uri="{D42A27DB-BD31-4B8C-83A1-F6EECF244321}">
                <p14:modId xmlns:p14="http://schemas.microsoft.com/office/powerpoint/2010/main" val="3409558871"/>
              </p:ext>
            </p:extLst>
          </p:nvPr>
        </p:nvGraphicFramePr>
        <p:xfrm>
          <a:off x="5257800" y="3370528"/>
          <a:ext cx="3733801" cy="1342390"/>
        </p:xfrm>
        <a:graphic>
          <a:graphicData uri="http://schemas.openxmlformats.org/drawingml/2006/table">
            <a:tbl>
              <a:tblPr/>
              <a:tblGrid>
                <a:gridCol w="1676400"/>
                <a:gridCol w="1219200"/>
                <a:gridCol w="838201"/>
              </a:tblGrid>
              <a:tr h="336550">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200" b="1" i="0" u="none" strike="noStrike" cap="none" normalizeH="0" baseline="0" dirty="0" smtClean="0">
                          <a:ln>
                            <a:noFill/>
                          </a:ln>
                          <a:solidFill>
                            <a:schemeClr val="tx1"/>
                          </a:solidFill>
                          <a:effectLst/>
                          <a:latin typeface="Arial" charset="0"/>
                        </a:rPr>
                        <a:t>Milestone</a:t>
                      </a:r>
                    </a:p>
                  </a:txBody>
                  <a:tcPr marL="43997" marR="43997" marT="43135" marB="43135" horzOverflow="overflow">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200" b="1" i="0" u="none" strike="noStrike" cap="none" normalizeH="0" baseline="0" dirty="0" smtClean="0">
                          <a:ln>
                            <a:noFill/>
                          </a:ln>
                          <a:solidFill>
                            <a:schemeClr val="tx1"/>
                          </a:solidFill>
                          <a:effectLst/>
                          <a:latin typeface="Arial" charset="0"/>
                        </a:rPr>
                        <a:t>Completion</a:t>
                      </a:r>
                    </a:p>
                  </a:txBody>
                  <a:tcPr marL="43997" marR="43997" marT="43135" marB="431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200" b="1" i="0" u="none" strike="noStrike" cap="none" normalizeH="0" baseline="0" dirty="0" smtClean="0">
                          <a:ln>
                            <a:noFill/>
                          </a:ln>
                          <a:solidFill>
                            <a:schemeClr val="tx1"/>
                          </a:solidFill>
                          <a:effectLst/>
                          <a:latin typeface="Arial" charset="0"/>
                        </a:rPr>
                        <a:t>Status</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396836">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Arial"/>
                        </a:rPr>
                        <a:t>Configuration Strategy, </a:t>
                      </a:r>
                      <a:r>
                        <a:rPr lang="en-US" sz="1100" b="0" i="0" u="none" strike="noStrike" dirty="0" smtClean="0">
                          <a:solidFill>
                            <a:srgbClr val="000000"/>
                          </a:solidFill>
                          <a:effectLst/>
                          <a:latin typeface="Arial"/>
                        </a:rPr>
                        <a:t>Resiliency, </a:t>
                      </a:r>
                      <a:r>
                        <a:rPr lang="en-US" sz="1100" b="0" i="0" u="none" strike="noStrike" dirty="0">
                          <a:solidFill>
                            <a:srgbClr val="000000"/>
                          </a:solidFill>
                          <a:effectLst/>
                          <a:latin typeface="Arial"/>
                        </a:rPr>
                        <a:t>and Virtualization for Services</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ctr" fontAlgn="b"/>
                      <a:r>
                        <a:rPr lang="en-US" sz="1100" b="0" i="0" u="none" strike="noStrike" dirty="0" smtClean="0">
                          <a:solidFill>
                            <a:srgbClr val="000000"/>
                          </a:solidFill>
                          <a:effectLst/>
                          <a:latin typeface="+mj-lt"/>
                        </a:rPr>
                        <a:t>Q2</a:t>
                      </a:r>
                      <a:r>
                        <a:rPr lang="en-US" sz="1100" b="0" i="0" u="none" strike="noStrike" baseline="0" dirty="0" smtClean="0">
                          <a:solidFill>
                            <a:srgbClr val="000000"/>
                          </a:solidFill>
                          <a:effectLst/>
                          <a:latin typeface="+mj-lt"/>
                        </a:rPr>
                        <a:t> 2014</a:t>
                      </a:r>
                      <a:endParaRPr lang="en-US" sz="1100" b="0" i="0" u="none" strike="noStrike" dirty="0">
                        <a:solidFill>
                          <a:srgbClr val="000000"/>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100" b="1" i="0" u="none" strike="noStrike" cap="none" normalizeH="0" baseline="0" dirty="0" smtClean="0">
                          <a:ln>
                            <a:noFill/>
                          </a:ln>
                          <a:solidFill>
                            <a:schemeClr val="bg1"/>
                          </a:solidFill>
                          <a:effectLst/>
                          <a:latin typeface="+mj-lt"/>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54829">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Arial"/>
                        </a:rPr>
                        <a:t>Upgrade, Merge, and Deploy ESB for PP</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Q2</a:t>
                      </a:r>
                      <a:r>
                        <a:rPr lang="en-US" sz="1100" b="0" i="0" u="none" strike="noStrike" kern="1200" baseline="0" dirty="0" smtClean="0">
                          <a:solidFill>
                            <a:srgbClr val="000000"/>
                          </a:solidFill>
                          <a:effectLst/>
                          <a:latin typeface="+mn-lt"/>
                          <a:ea typeface="+mn-ea"/>
                          <a:cs typeface="+mn-cs"/>
                        </a:rPr>
                        <a:t> 2014</a:t>
                      </a:r>
                      <a:endParaRPr lang="en-US" sz="1100" b="0" i="0" u="none" strike="noStrike" kern="1200" dirty="0" smtClean="0">
                        <a:solidFill>
                          <a:srgbClr val="000000"/>
                        </a:solidFill>
                        <a:effectLst/>
                        <a:latin typeface="+mn-l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prstClr val="black"/>
                        </a:buClr>
                        <a:buSzTx/>
                        <a:buFont typeface="Verdana" pitchFamily="34" charset="0"/>
                        <a:buNone/>
                        <a:tabLst/>
                        <a:defRPr/>
                      </a:pPr>
                      <a:r>
                        <a:rPr kumimoji="0" lang="en-US" sz="1100" b="1" i="0" u="none" strike="noStrike" kern="1200" cap="none" spc="0" normalizeH="0" baseline="0" noProof="0" dirty="0" smtClean="0">
                          <a:ln>
                            <a:noFill/>
                          </a:ln>
                          <a:solidFill>
                            <a:schemeClr val="bg1"/>
                          </a:solidFill>
                          <a:effectLst/>
                          <a:uLnTx/>
                          <a:uFillTx/>
                          <a:latin typeface="+mj-lt"/>
                          <a:ea typeface="+mn-ea"/>
                          <a:cs typeface="+mn-cs"/>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bl>
          </a:graphicData>
        </a:graphic>
      </p:graphicFrame>
      <p:sp>
        <p:nvSpPr>
          <p:cNvPr id="10" name="Slide Number Placeholder 9"/>
          <p:cNvSpPr>
            <a:spLocks noGrp="1"/>
          </p:cNvSpPr>
          <p:nvPr>
            <p:ph type="sldNum" sz="quarter" idx="4294967295"/>
          </p:nvPr>
        </p:nvSpPr>
        <p:spPr>
          <a:xfrm>
            <a:off x="8518525" y="6376988"/>
            <a:ext cx="533400" cy="304800"/>
          </a:xfrm>
          <a:prstGeom prst="rect">
            <a:avLst/>
          </a:prstGeom>
        </p:spPr>
        <p:txBody>
          <a:bodyPr/>
          <a:lstStyle/>
          <a:p>
            <a:pPr>
              <a:defRPr/>
            </a:pPr>
            <a:fld id="{6E697038-3354-4AB0-87C5-0E8C8E2F3A9F}" type="slidenum">
              <a:rPr lang="en-US" smtClean="0">
                <a:solidFill>
                  <a:prstClr val="black">
                    <a:tint val="75000"/>
                  </a:prstClr>
                </a:solidFill>
              </a:rPr>
              <a:pPr>
                <a:defRPr/>
              </a:pPr>
              <a:t>10</a:t>
            </a:fld>
            <a:endParaRPr lang="en-US" dirty="0">
              <a:solidFill>
                <a:prstClr val="black">
                  <a:tint val="75000"/>
                </a:prstClr>
              </a:solidFill>
            </a:endParaRPr>
          </a:p>
        </p:txBody>
      </p:sp>
      <p:sp>
        <p:nvSpPr>
          <p:cNvPr id="18485" name="Title 12"/>
          <p:cNvSpPr>
            <a:spLocks noGrp="1"/>
          </p:cNvSpPr>
          <p:nvPr>
            <p:ph type="title" idx="4294967295"/>
          </p:nvPr>
        </p:nvSpPr>
        <p:spPr>
          <a:xfrm>
            <a:off x="381000" y="152400"/>
            <a:ext cx="8458200" cy="533400"/>
          </a:xfrm>
          <a:prstGeom prst="rect">
            <a:avLst/>
          </a:prstGeom>
        </p:spPr>
        <p:txBody>
          <a:bodyPr>
            <a:normAutofit/>
          </a:bodyPr>
          <a:lstStyle/>
          <a:p>
            <a:pPr defTabSz="914460">
              <a:lnSpc>
                <a:spcPct val="80000"/>
              </a:lnSpc>
            </a:pPr>
            <a:r>
              <a:rPr lang="en-US" sz="3000" b="1" kern="1200" dirty="0" smtClean="0">
                <a:latin typeface="+mn-lt"/>
                <a:ea typeface="Osaka"/>
                <a:cs typeface="Arial" pitchFamily="34" charset="0"/>
              </a:rPr>
              <a:t>Charter: </a:t>
            </a:r>
            <a:r>
              <a:rPr lang="en-US" sz="2400" dirty="0">
                <a:solidFill>
                  <a:srgbClr val="796E65"/>
                </a:solidFill>
              </a:rPr>
              <a:t>Services Operationalization </a:t>
            </a:r>
            <a:endParaRPr lang="en-US" sz="2400" b="1" kern="1200" dirty="0">
              <a:latin typeface="+mn-lt"/>
              <a:ea typeface="Osaka"/>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452901705"/>
              </p:ext>
            </p:extLst>
          </p:nvPr>
        </p:nvGraphicFramePr>
        <p:xfrm>
          <a:off x="259307" y="609600"/>
          <a:ext cx="4501488" cy="321900"/>
        </p:xfrm>
        <a:graphic>
          <a:graphicData uri="http://schemas.openxmlformats.org/drawingml/2006/table">
            <a:tbl>
              <a:tblPr firstRow="1" bandRow="1">
                <a:tableStyleId>{5C22544A-7EE6-4342-B048-85BDC9FD1C3A}</a:tableStyleId>
              </a:tblPr>
              <a:tblGrid>
                <a:gridCol w="1583141"/>
                <a:gridCol w="2918347"/>
              </a:tblGrid>
              <a:tr h="321900">
                <a:tc>
                  <a:txBody>
                    <a:bodyPr/>
                    <a:lstStyle/>
                    <a:p>
                      <a:pPr algn="ctr"/>
                      <a:r>
                        <a:rPr lang="en-US" sz="1000" b="1" kern="1200" dirty="0" smtClean="0">
                          <a:solidFill>
                            <a:schemeClr val="tx1"/>
                          </a:solidFill>
                          <a:latin typeface="+mj-lt"/>
                          <a:ea typeface=""/>
                          <a:cs typeface=""/>
                        </a:rPr>
                        <a:t>Owner</a:t>
                      </a:r>
                      <a:endParaRPr lang="en-US" sz="1000" b="1" kern="1200" dirty="0">
                        <a:solidFill>
                          <a:schemeClr val="tx1"/>
                        </a:solidFill>
                        <a:latin typeface="+mj-lt"/>
                        <a:ea typeface=""/>
                        <a:cs typeface=""/>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mn-lt"/>
                          <a:ea typeface="+mn-ea"/>
                          <a:cs typeface="+mn-cs"/>
                        </a:rPr>
                        <a:t>Jigar Desai &amp; Jai Sundararajan - GPF</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93241007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FF55D29A-3A2E-D146-9F2C-610F4815AF2E}" type="slidenum">
              <a:rPr lang="en-US" smtClean="0">
                <a:solidFill>
                  <a:srgbClr val="796E65"/>
                </a:solidFill>
              </a:rPr>
              <a:pPr/>
              <a:t>11</a:t>
            </a:fld>
            <a:endParaRPr lang="en-US" dirty="0">
              <a:solidFill>
                <a:srgbClr val="796E65"/>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744442264"/>
              </p:ext>
            </p:extLst>
          </p:nvPr>
        </p:nvGraphicFramePr>
        <p:xfrm>
          <a:off x="114300" y="966788"/>
          <a:ext cx="9029700" cy="1576387"/>
        </p:xfrm>
        <a:graphic>
          <a:graphicData uri="http://schemas.openxmlformats.org/presentationml/2006/ole">
            <mc:AlternateContent xmlns:mc="http://schemas.openxmlformats.org/markup-compatibility/2006">
              <mc:Choice xmlns:v="urn:schemas-microsoft-com:vml" Requires="v">
                <p:oleObj spid="_x0000_s5147" name="Worksheet" r:id="rId3" imgW="12430057" imgH="1790790" progId="Excel.Sheet.8">
                  <p:embed/>
                </p:oleObj>
              </mc:Choice>
              <mc:Fallback>
                <p:oleObj name="Worksheet" r:id="rId3" imgW="12430057" imgH="1790790" progId="Excel.Sheet.8">
                  <p:embed/>
                  <p:pic>
                    <p:nvPicPr>
                      <p:cNvPr id="0" name=""/>
                      <p:cNvPicPr/>
                      <p:nvPr/>
                    </p:nvPicPr>
                    <p:blipFill>
                      <a:blip r:embed="rId4"/>
                      <a:stretch>
                        <a:fillRect/>
                      </a:stretch>
                    </p:blipFill>
                    <p:spPr>
                      <a:xfrm>
                        <a:off x="114300" y="966788"/>
                        <a:ext cx="9029700" cy="1576387"/>
                      </a:xfrm>
                      <a:prstGeom prst="rect">
                        <a:avLst/>
                      </a:prstGeom>
                    </p:spPr>
                  </p:pic>
                </p:oleObj>
              </mc:Fallback>
            </mc:AlternateContent>
          </a:graphicData>
        </a:graphic>
      </p:graphicFrame>
      <p:sp>
        <p:nvSpPr>
          <p:cNvPr id="7" name="Title 12"/>
          <p:cNvSpPr txBox="1">
            <a:spLocks/>
          </p:cNvSpPr>
          <p:nvPr/>
        </p:nvSpPr>
        <p:spPr>
          <a:xfrm>
            <a:off x="381000" y="152400"/>
            <a:ext cx="8458200" cy="533400"/>
          </a:xfrm>
          <a:prstGeom prst="rect">
            <a:avLst/>
          </a:prstGeom>
        </p:spPr>
        <p:txBody>
          <a:bodyPr vert="horz" lIns="0" tIns="0" rIns="0" bIns="0" rtlCol="0" anchor="t" anchorCtr="0">
            <a:normAutofit/>
          </a:bodyPr>
          <a:lstStyle>
            <a:lvl1pPr algn="l" defTabSz="457200" rtl="0" eaLnBrk="1" latinLnBrk="0" hangingPunct="1">
              <a:spcBef>
                <a:spcPct val="0"/>
              </a:spcBef>
              <a:buNone/>
              <a:defRPr sz="2600" b="1" kern="1200">
                <a:solidFill>
                  <a:schemeClr val="tx2"/>
                </a:solidFill>
                <a:latin typeface="Arial"/>
                <a:ea typeface="+mj-ea"/>
                <a:cs typeface="Arial"/>
              </a:defRPr>
            </a:lvl1pPr>
          </a:lstStyle>
          <a:p>
            <a:pPr defTabSz="914460">
              <a:lnSpc>
                <a:spcPct val="80000"/>
              </a:lnSpc>
            </a:pPr>
            <a:r>
              <a:rPr lang="en-US" sz="3000" smtClean="0">
                <a:latin typeface="+mn-lt"/>
                <a:ea typeface="Osaka"/>
                <a:cs typeface="Arial" pitchFamily="34" charset="0"/>
              </a:rPr>
              <a:t>Charter: </a:t>
            </a:r>
            <a:r>
              <a:rPr lang="en-US" sz="2400" smtClean="0">
                <a:solidFill>
                  <a:srgbClr val="796E65"/>
                </a:solidFill>
              </a:rPr>
              <a:t>Services Operationalization </a:t>
            </a:r>
            <a:endParaRPr lang="en-US" sz="2400" dirty="0">
              <a:latin typeface="+mn-lt"/>
              <a:ea typeface="Osaka"/>
              <a:cs typeface="Arial" pitchFamily="34" charset="0"/>
            </a:endParaRPr>
          </a:p>
        </p:txBody>
      </p:sp>
    </p:spTree>
    <p:extLst>
      <p:ext uri="{BB962C8B-B14F-4D97-AF65-F5344CB8AC3E}">
        <p14:creationId xmlns:p14="http://schemas.microsoft.com/office/powerpoint/2010/main" val="1393172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88" name="Group 56"/>
          <p:cNvGraphicFramePr>
            <a:graphicFrameLocks noGrp="1"/>
          </p:cNvGraphicFramePr>
          <p:nvPr>
            <p:extLst>
              <p:ext uri="{D42A27DB-BD31-4B8C-83A1-F6EECF244321}">
                <p14:modId xmlns:p14="http://schemas.microsoft.com/office/powerpoint/2010/main" val="2889064626"/>
              </p:ext>
            </p:extLst>
          </p:nvPr>
        </p:nvGraphicFramePr>
        <p:xfrm>
          <a:off x="152400" y="990600"/>
          <a:ext cx="5029200" cy="4494720"/>
        </p:xfrm>
        <a:graphic>
          <a:graphicData uri="http://schemas.openxmlformats.org/drawingml/2006/table">
            <a:tbl>
              <a:tblPr/>
              <a:tblGrid>
                <a:gridCol w="5029200"/>
              </a:tblGrid>
              <a:tr h="1088571">
                <a:tc>
                  <a:txBody>
                    <a:bodyPr/>
                    <a:lstStyle/>
                    <a:p>
                      <a:pPr marL="0" marR="0" lvl="0" indent="0" algn="l" defTabSz="571500"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kern="1200" cap="none" normalizeH="0" baseline="0" dirty="0" smtClean="0">
                          <a:ln>
                            <a:noFill/>
                          </a:ln>
                          <a:solidFill>
                            <a:schemeClr val="tx1"/>
                          </a:solidFill>
                          <a:effectLst/>
                          <a:latin typeface="Arial" charset="0"/>
                          <a:ea typeface="ＭＳ Ｐゴシック"/>
                          <a:cs typeface="ＭＳ Ｐゴシック"/>
                        </a:rPr>
                        <a:t>Project Description</a:t>
                      </a:r>
                    </a:p>
                    <a:p>
                      <a:pPr marL="0" marR="0" lvl="0" indent="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None/>
                        <a:tabLst/>
                        <a:defRPr/>
                      </a:pPr>
                      <a:r>
                        <a:rPr lang="en-US" sz="1200" kern="1200" baseline="0" dirty="0" smtClean="0">
                          <a:solidFill>
                            <a:srgbClr val="000000"/>
                          </a:solidFill>
                          <a:latin typeface="+mn-lt"/>
                          <a:ea typeface="+mn-ea"/>
                          <a:cs typeface="+mn-cs"/>
                        </a:rPr>
                        <a:t>GPF seeks to provide a </a:t>
                      </a:r>
                      <a:r>
                        <a:rPr lang="en-US" sz="1200" b="0" i="0" kern="1200" baseline="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ext generation key management</a:t>
                      </a:r>
                      <a:r>
                        <a:rPr lang="en-US" sz="1200" b="0" i="0" kern="1200" baseline="0" dirty="0" smtClean="0">
                          <a:solidFill>
                            <a:schemeClr val="tx1"/>
                          </a:solidFill>
                          <a:effectLst/>
                          <a:latin typeface="+mn-lt"/>
                          <a:ea typeface="+mn-ea"/>
                          <a:cs typeface="+mn-cs"/>
                        </a:rPr>
                        <a:t> product. Program </a:t>
                      </a:r>
                      <a:r>
                        <a:rPr lang="en-US" sz="1200" b="0" i="0" kern="1200" dirty="0" smtClean="0">
                          <a:solidFill>
                            <a:schemeClr val="tx1"/>
                          </a:solidFill>
                          <a:effectLst/>
                          <a:latin typeface="+mn-lt"/>
                          <a:ea typeface="+mn-ea"/>
                          <a:cs typeface="+mn-cs"/>
                        </a:rPr>
                        <a:t>is about deploying generic key management capability in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which can be leveraged by any eBay Inc. property for managing keys and secrets securely.</a:t>
                      </a:r>
                      <a:endParaRPr lang="en-US" sz="1200" kern="1200" baseline="0" dirty="0" smtClean="0">
                        <a:solidFill>
                          <a:srgbClr val="000000"/>
                        </a:solidFill>
                        <a:latin typeface="+mn-lt"/>
                        <a:ea typeface="+mn-ea"/>
                        <a:cs typeface="+mn-cs"/>
                      </a:endParaRP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525507">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cap="none" normalizeH="0" baseline="0" dirty="0" smtClean="0">
                          <a:ln>
                            <a:noFill/>
                          </a:ln>
                          <a:solidFill>
                            <a:schemeClr val="tx1"/>
                          </a:solidFill>
                          <a:effectLst/>
                          <a:latin typeface="Arial" charset="0"/>
                          <a:ea typeface="ＭＳ Ｐゴシック"/>
                          <a:cs typeface="ＭＳ Ｐゴシック"/>
                        </a:rPr>
                        <a:t>Goal</a:t>
                      </a:r>
                    </a:p>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200" b="0" i="0" u="none" strike="noStrike" cap="none" normalizeH="0" baseline="0" dirty="0" smtClean="0">
                          <a:ln>
                            <a:noFill/>
                          </a:ln>
                          <a:solidFill>
                            <a:schemeClr val="tx1"/>
                          </a:solidFill>
                          <a:effectLst/>
                          <a:latin typeface="Arial" charset="0"/>
                          <a:ea typeface="ＭＳ Ｐゴシック"/>
                          <a:cs typeface="ＭＳ Ｐゴシック"/>
                        </a:rPr>
                        <a:t>Single multi-tenant Key Management System as core </a:t>
                      </a:r>
                      <a:r>
                        <a:rPr kumimoji="0" lang="en-US" sz="1200" b="0" i="0" u="none" strike="noStrike" cap="none" normalizeH="0" baseline="0" dirty="0" err="1" smtClean="0">
                          <a:ln>
                            <a:noFill/>
                          </a:ln>
                          <a:solidFill>
                            <a:schemeClr val="tx1"/>
                          </a:solidFill>
                          <a:effectLst/>
                          <a:latin typeface="Arial" charset="0"/>
                          <a:ea typeface="ＭＳ Ｐゴシック"/>
                          <a:cs typeface="ＭＳ Ｐゴシック"/>
                        </a:rPr>
                        <a:t>GPaaS</a:t>
                      </a:r>
                      <a:r>
                        <a:rPr kumimoji="0" lang="en-US" sz="1200" b="0" i="0" u="none" strike="noStrike" cap="none" normalizeH="0" baseline="0" dirty="0" smtClean="0">
                          <a:ln>
                            <a:noFill/>
                          </a:ln>
                          <a:solidFill>
                            <a:schemeClr val="tx1"/>
                          </a:solidFill>
                          <a:effectLst/>
                          <a:latin typeface="Arial" charset="0"/>
                          <a:ea typeface="ＭＳ Ｐゴシック"/>
                          <a:cs typeface="ＭＳ Ｐゴシック"/>
                        </a:rPr>
                        <a:t> capability.</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896966">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cap="none" normalizeH="0" baseline="0" dirty="0" smtClean="0">
                          <a:ln>
                            <a:noFill/>
                          </a:ln>
                          <a:solidFill>
                            <a:schemeClr val="tx1"/>
                          </a:solidFill>
                          <a:effectLst/>
                          <a:latin typeface="Arial" charset="0"/>
                          <a:ea typeface="ＭＳ Ｐゴシック"/>
                          <a:cs typeface="ＭＳ Ｐゴシック"/>
                        </a:rPr>
                        <a:t>Deliverables</a:t>
                      </a:r>
                    </a:p>
                    <a:p>
                      <a:pPr marL="228600" marR="0" lvl="0" indent="-22860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Char char="•"/>
                        <a:tabLst/>
                        <a:defRPr/>
                      </a:pPr>
                      <a:r>
                        <a:rPr lang="en-US" sz="1200" kern="1200" baseline="0" dirty="0" smtClean="0">
                          <a:solidFill>
                            <a:srgbClr val="000000"/>
                          </a:solidFill>
                          <a:latin typeface="+mn-lt"/>
                          <a:ea typeface="+mn-ea"/>
                          <a:cs typeface="+mn-cs"/>
                        </a:rPr>
                        <a:t>Develop key management system comprising self-service portal for developers, key issuing service and Certificate Authority</a:t>
                      </a:r>
                    </a:p>
                    <a:p>
                      <a:pPr marL="228600" marR="0" lvl="0" indent="-22860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Char char="•"/>
                        <a:tabLst/>
                        <a:defRPr/>
                      </a:pPr>
                      <a:r>
                        <a:rPr lang="en-US" sz="1200" kern="1200" baseline="0" dirty="0" smtClean="0">
                          <a:solidFill>
                            <a:srgbClr val="000000"/>
                          </a:solidFill>
                          <a:latin typeface="+mn-lt"/>
                          <a:ea typeface="+mn-ea"/>
                          <a:cs typeface="+mn-cs"/>
                        </a:rPr>
                        <a:t>Implement easy to use encryption layer for Java, Node and C++ abstracting key management and encryption details from applications</a:t>
                      </a:r>
                    </a:p>
                    <a:p>
                      <a:pPr marL="228600" marR="0" lvl="0" indent="-22860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Char char="•"/>
                        <a:tabLst/>
                        <a:defRPr/>
                      </a:pPr>
                      <a:r>
                        <a:rPr lang="en-US" sz="1200" kern="1200" baseline="0" dirty="0" smtClean="0">
                          <a:solidFill>
                            <a:srgbClr val="000000"/>
                          </a:solidFill>
                          <a:latin typeface="+mn-lt"/>
                          <a:ea typeface="+mn-ea"/>
                          <a:cs typeface="+mn-cs"/>
                        </a:rPr>
                        <a:t>Migrate existing PayPal and Marketplace applications to new key management system and deprecate Protected Package</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1339277">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cap="none" normalizeH="0" baseline="0" dirty="0" smtClean="0">
                          <a:ln>
                            <a:noFill/>
                          </a:ln>
                          <a:solidFill>
                            <a:schemeClr val="tx1"/>
                          </a:solidFill>
                          <a:effectLst/>
                          <a:latin typeface="Arial" charset="0"/>
                          <a:ea typeface="ＭＳ Ｐゴシック"/>
                          <a:cs typeface="ＭＳ Ｐゴシック"/>
                        </a:rPr>
                        <a:t>Dependencies</a:t>
                      </a:r>
                    </a:p>
                    <a:p>
                      <a:pPr marL="171450" marR="0" lvl="0" indent="-1714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pPr>
                      <a:r>
                        <a:rPr kumimoji="0" lang="en-US" sz="1100" b="1" i="0" u="none" strike="noStrike" kern="1200" cap="none" normalizeH="0" baseline="0" dirty="0" smtClean="0">
                          <a:ln>
                            <a:noFill/>
                          </a:ln>
                          <a:solidFill>
                            <a:schemeClr val="tx1"/>
                          </a:solidFill>
                          <a:effectLst/>
                          <a:latin typeface="+mj-lt"/>
                          <a:ea typeface="+mn-ea"/>
                          <a:cs typeface="+mn-cs"/>
                        </a:rPr>
                        <a:t>GDI</a:t>
                      </a:r>
                      <a:r>
                        <a:rPr kumimoji="0" lang="en-US" sz="1100" b="0" i="0" u="none" strike="noStrike" kern="1200" cap="none" normalizeH="0" baseline="0" dirty="0" smtClean="0">
                          <a:ln>
                            <a:noFill/>
                          </a:ln>
                          <a:solidFill>
                            <a:schemeClr val="tx1"/>
                          </a:solidFill>
                          <a:effectLst/>
                          <a:latin typeface="+mj-lt"/>
                          <a:ea typeface="+mn-ea"/>
                          <a:cs typeface="+mn-cs"/>
                        </a:rPr>
                        <a:t> </a:t>
                      </a:r>
                      <a:r>
                        <a:rPr kumimoji="0" lang="en-US" sz="1100" b="0" i="0" u="none" strike="noStrike" kern="1200" cap="none" normalizeH="0" baseline="0" dirty="0" smtClean="0">
                          <a:ln>
                            <a:noFill/>
                          </a:ln>
                          <a:solidFill>
                            <a:schemeClr val="tx1"/>
                          </a:solidFill>
                          <a:effectLst/>
                          <a:latin typeface="+mj-lt"/>
                          <a:ea typeface="+mn-ea"/>
                          <a:cs typeface="+mn-cs"/>
                        </a:rPr>
                        <a:t>– </a:t>
                      </a:r>
                    </a:p>
                    <a:p>
                      <a:pPr marL="457200" marR="0" lvl="1" indent="-174625" algn="l" defTabSz="914400" rtl="0" eaLnBrk="1" fontAlgn="auto" latinLnBrk="0" hangingPunct="1">
                        <a:lnSpc>
                          <a:spcPct val="100000"/>
                        </a:lnSpc>
                        <a:spcBef>
                          <a:spcPts val="0"/>
                        </a:spcBef>
                        <a:spcAft>
                          <a:spcPts val="0"/>
                        </a:spcAft>
                        <a:buClr>
                          <a:srgbClr val="000000"/>
                        </a:buClr>
                        <a:buSzPct val="80000"/>
                        <a:buFont typeface="Wingdings" pitchFamily="2" charset="2"/>
                        <a:buChar char="§"/>
                        <a:tabLst/>
                        <a:defRPr/>
                      </a:pPr>
                      <a:r>
                        <a:rPr lang="en-US" sz="1100" i="0" kern="1200" dirty="0" smtClean="0">
                          <a:solidFill>
                            <a:schemeClr val="tx1"/>
                          </a:solidFill>
                          <a:latin typeface="+mj-lt"/>
                          <a:ea typeface="+mn-ea"/>
                          <a:cs typeface="+mn-cs"/>
                        </a:rPr>
                        <a:t>Deliver MySQL as a database service on C3</a:t>
                      </a:r>
                    </a:p>
                    <a:p>
                      <a:pPr marL="457200" marR="0" lvl="1" indent="-174625" algn="l" defTabSz="914400" rtl="0" eaLnBrk="1" fontAlgn="auto" latinLnBrk="0" hangingPunct="1">
                        <a:lnSpc>
                          <a:spcPct val="100000"/>
                        </a:lnSpc>
                        <a:spcBef>
                          <a:spcPts val="0"/>
                        </a:spcBef>
                        <a:spcAft>
                          <a:spcPts val="0"/>
                        </a:spcAft>
                        <a:buClr>
                          <a:srgbClr val="000000"/>
                        </a:buClr>
                        <a:buSzPct val="80000"/>
                        <a:buFont typeface="Wingdings" pitchFamily="2" charset="2"/>
                        <a:buChar char="§"/>
                        <a:tabLst/>
                        <a:defRPr/>
                      </a:pPr>
                      <a:r>
                        <a:rPr lang="en-US" sz="1100" i="0" kern="1200" dirty="0" smtClean="0">
                          <a:solidFill>
                            <a:schemeClr val="tx1"/>
                          </a:solidFill>
                          <a:latin typeface="+mj-lt"/>
                          <a:ea typeface="+mn-ea"/>
                          <a:cs typeface="+mn-cs"/>
                        </a:rPr>
                        <a:t>Deliver </a:t>
                      </a:r>
                      <a:r>
                        <a:rPr lang="en-US" sz="1100" i="0" kern="1200" dirty="0" err="1" smtClean="0">
                          <a:solidFill>
                            <a:schemeClr val="tx1"/>
                          </a:solidFill>
                          <a:latin typeface="+mj-lt"/>
                          <a:ea typeface="+mn-ea"/>
                          <a:cs typeface="+mn-cs"/>
                        </a:rPr>
                        <a:t>MongoDB</a:t>
                      </a:r>
                      <a:r>
                        <a:rPr lang="en-US" sz="1100" i="0" kern="1200" dirty="0" smtClean="0">
                          <a:solidFill>
                            <a:schemeClr val="tx1"/>
                          </a:solidFill>
                          <a:latin typeface="+mj-lt"/>
                          <a:ea typeface="+mn-ea"/>
                          <a:cs typeface="+mn-cs"/>
                        </a:rPr>
                        <a:t> as a database service on C3</a:t>
                      </a:r>
                    </a:p>
                    <a:p>
                      <a:pPr marL="171450" marR="0" indent="-171450" algn="l" defTabSz="914400" rtl="0" eaLnBrk="1" fontAlgn="auto" latinLnBrk="0" hangingPunct="1">
                        <a:lnSpc>
                          <a:spcPct val="100000"/>
                        </a:lnSpc>
                        <a:spcBef>
                          <a:spcPts val="0"/>
                        </a:spcBef>
                        <a:spcAft>
                          <a:spcPts val="0"/>
                        </a:spcAft>
                        <a:buClr>
                          <a:srgbClr val="000000"/>
                        </a:buClr>
                        <a:buSzPct val="80000"/>
                        <a:buFont typeface="Wingdings" pitchFamily="2" charset="2"/>
                        <a:buChar char="§"/>
                        <a:tabLst/>
                        <a:defRPr/>
                      </a:pPr>
                      <a:r>
                        <a:rPr kumimoji="0" lang="en-US" sz="1100" b="1" i="0" u="none" strike="noStrike" cap="none" normalizeH="0" baseline="0" dirty="0" smtClean="0">
                          <a:ln>
                            <a:noFill/>
                          </a:ln>
                          <a:solidFill>
                            <a:schemeClr val="tx1"/>
                          </a:solidFill>
                          <a:effectLst/>
                          <a:latin typeface="+mj-lt"/>
                          <a:ea typeface="ＭＳ Ｐゴシック"/>
                          <a:cs typeface="ＭＳ Ｐゴシック"/>
                        </a:rPr>
                        <a:t>GCS </a:t>
                      </a:r>
                      <a:r>
                        <a:rPr kumimoji="0" lang="en-US" sz="1100" b="0" i="0" u="none" strike="noStrike" cap="none" normalizeH="0" baseline="0" dirty="0" smtClean="0">
                          <a:ln>
                            <a:noFill/>
                          </a:ln>
                          <a:solidFill>
                            <a:schemeClr val="tx1"/>
                          </a:solidFill>
                          <a:effectLst/>
                          <a:latin typeface="+mj-lt"/>
                          <a:ea typeface="ＭＳ Ｐゴシック"/>
                          <a:cs typeface="ＭＳ Ｐゴシック"/>
                        </a:rPr>
                        <a:t>– PCI compliant One Cloud for PayPal and Marketplace</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8495" name="Group 63"/>
          <p:cNvGraphicFramePr>
            <a:graphicFrameLocks noGrp="1"/>
          </p:cNvGraphicFramePr>
          <p:nvPr>
            <p:extLst>
              <p:ext uri="{D42A27DB-BD31-4B8C-83A1-F6EECF244321}">
                <p14:modId xmlns:p14="http://schemas.microsoft.com/office/powerpoint/2010/main" val="2595085442"/>
              </p:ext>
            </p:extLst>
          </p:nvPr>
        </p:nvGraphicFramePr>
        <p:xfrm>
          <a:off x="5257800" y="990601"/>
          <a:ext cx="3733800" cy="2098876"/>
        </p:xfrm>
        <a:graphic>
          <a:graphicData uri="http://schemas.openxmlformats.org/drawingml/2006/table">
            <a:tbl>
              <a:tblPr/>
              <a:tblGrid>
                <a:gridCol w="3733800"/>
              </a:tblGrid>
              <a:tr h="918673">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kern="1200" cap="none" normalizeH="0" baseline="0" dirty="0" smtClean="0">
                          <a:ln>
                            <a:noFill/>
                          </a:ln>
                          <a:solidFill>
                            <a:schemeClr val="tx1"/>
                          </a:solidFill>
                          <a:effectLst/>
                          <a:latin typeface="Arial" charset="0"/>
                          <a:ea typeface="ＭＳ Ｐゴシック"/>
                          <a:cs typeface="ＭＳ Ｐゴシック"/>
                        </a:rPr>
                        <a:t>Assumptions</a:t>
                      </a:r>
                    </a:p>
                    <a:p>
                      <a:pPr marL="171450" marR="0" lvl="0" indent="-1714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defRPr/>
                      </a:pPr>
                      <a:r>
                        <a:rPr lang="en-US" sz="1200" kern="1200" dirty="0" smtClean="0"/>
                        <a:t>PCI Compliant GPI zone ready in time</a:t>
                      </a:r>
                      <a:r>
                        <a:rPr lang="en-US" sz="1200" kern="1200" baseline="0" dirty="0" smtClean="0"/>
                        <a:t> and accessible from both PayPal and Marketplace sides</a:t>
                      </a:r>
                      <a:endParaRPr lang="en-US" sz="1200" kern="1200" dirty="0" smtClean="0"/>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1095183">
                <a:tc>
                  <a:txBody>
                    <a:bodyPr/>
                    <a:lstStyle/>
                    <a:p>
                      <a:pPr marL="0" marR="0" lvl="0" indent="0" algn="l" defTabSz="981075" rtl="0" eaLnBrk="0" fontAlgn="base" latinLnBrk="0" hangingPunct="0">
                        <a:lnSpc>
                          <a:spcPct val="100000"/>
                        </a:lnSpc>
                        <a:spcBef>
                          <a:spcPct val="40000"/>
                        </a:spcBef>
                        <a:spcAft>
                          <a:spcPct val="0"/>
                        </a:spcAft>
                        <a:buClr>
                          <a:srgbClr val="000000"/>
                        </a:buClr>
                        <a:buSzTx/>
                        <a:buFont typeface="Verdana" pitchFamily="34" charset="0"/>
                        <a:buNone/>
                        <a:tabLst/>
                        <a:defRPr/>
                      </a:pPr>
                      <a:r>
                        <a:rPr kumimoji="0" lang="en-US" sz="1400" b="1" i="0" u="none" strike="noStrike" kern="1200" cap="none" spc="0" normalizeH="0" baseline="0" noProof="0" dirty="0" smtClean="0">
                          <a:ln>
                            <a:noFill/>
                          </a:ln>
                          <a:solidFill>
                            <a:srgbClr val="0064D2">
                              <a:lumMod val="60000"/>
                              <a:lumOff val="40000"/>
                            </a:srgbClr>
                          </a:solidFill>
                          <a:effectLst/>
                          <a:uLnTx/>
                          <a:uFillTx/>
                          <a:latin typeface="Arial" charset="0"/>
                          <a:ea typeface="ＭＳ Ｐゴシック"/>
                          <a:cs typeface="ＭＳ Ｐゴシック"/>
                          <a:hlinkClick r:id="" action="ppaction://hlinkshowjump?jump=nextslide" tooltip="Click hee to access the Risk Register for this project"/>
                        </a:rPr>
                        <a:t>Issues &amp; Risks</a:t>
                      </a:r>
                      <a:endParaRPr kumimoji="0" lang="en-US" sz="1400" b="1" i="0" u="none" strike="noStrike" kern="1200" cap="none" spc="0" normalizeH="0" baseline="0" noProof="0" dirty="0" smtClean="0">
                        <a:ln>
                          <a:noFill/>
                        </a:ln>
                        <a:solidFill>
                          <a:srgbClr val="0064D2">
                            <a:lumMod val="60000"/>
                            <a:lumOff val="40000"/>
                          </a:srgbClr>
                        </a:solidFill>
                        <a:effectLst/>
                        <a:uLnTx/>
                        <a:uFillTx/>
                        <a:latin typeface="Arial" charset="0"/>
                        <a:ea typeface="ＭＳ Ｐゴシック"/>
                        <a:cs typeface="ＭＳ Ｐゴシック"/>
                      </a:endParaRPr>
                    </a:p>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defRPr/>
                      </a:pPr>
                      <a:r>
                        <a:rPr lang="en-US" sz="1200" kern="1200" dirty="0" smtClean="0"/>
                        <a:t>Tactical</a:t>
                      </a:r>
                      <a:r>
                        <a:rPr lang="en-US" sz="1200" kern="1200" baseline="0" dirty="0" smtClean="0"/>
                        <a:t> projects keep pulling key engineers from project. </a:t>
                      </a:r>
                    </a:p>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defRPr/>
                      </a:pPr>
                      <a:r>
                        <a:rPr lang="en-US" sz="1200" kern="1200" baseline="0" dirty="0" smtClean="0"/>
                        <a:t>Adoption of framework patch to migrate existing apps on new KMS</a:t>
                      </a:r>
                      <a:endParaRPr lang="en-US" sz="1200" kern="1200" dirty="0" smtClean="0"/>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18485" name="Title 12"/>
          <p:cNvSpPr>
            <a:spLocks noGrp="1"/>
          </p:cNvSpPr>
          <p:nvPr>
            <p:ph type="title" idx="4294967295"/>
          </p:nvPr>
        </p:nvSpPr>
        <p:spPr>
          <a:xfrm>
            <a:off x="381000" y="152400"/>
            <a:ext cx="8458200" cy="533400"/>
          </a:xfrm>
          <a:prstGeom prst="rect">
            <a:avLst/>
          </a:prstGeom>
        </p:spPr>
        <p:txBody>
          <a:bodyPr>
            <a:normAutofit/>
          </a:bodyPr>
          <a:lstStyle/>
          <a:p>
            <a:pPr defTabSz="914460">
              <a:lnSpc>
                <a:spcPct val="80000"/>
              </a:lnSpc>
            </a:pPr>
            <a:r>
              <a:rPr lang="en-US" sz="3000" b="1" kern="1200" dirty="0" smtClean="0">
                <a:latin typeface="+mn-lt"/>
                <a:ea typeface="Osaka"/>
                <a:cs typeface="Arial" pitchFamily="34" charset="0"/>
              </a:rPr>
              <a:t>Charter</a:t>
            </a:r>
            <a:r>
              <a:rPr lang="en-US" sz="3000" dirty="0">
                <a:latin typeface="+mn-lt"/>
                <a:ea typeface="Osaka"/>
                <a:cs typeface="Arial" pitchFamily="34" charset="0"/>
              </a:rPr>
              <a:t>: </a:t>
            </a:r>
            <a:r>
              <a:rPr lang="en-US" sz="3000" dirty="0" smtClean="0">
                <a:latin typeface="+mn-lt"/>
                <a:ea typeface="Osaka"/>
                <a:cs typeface="Arial" pitchFamily="34" charset="0"/>
              </a:rPr>
              <a:t>Next Gen Key Management</a:t>
            </a:r>
            <a:endParaRPr lang="en-US" sz="2200" b="1" kern="1200" dirty="0">
              <a:latin typeface="+mn-lt"/>
              <a:ea typeface="Osaka"/>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098308989"/>
              </p:ext>
            </p:extLst>
          </p:nvPr>
        </p:nvGraphicFramePr>
        <p:xfrm>
          <a:off x="259307" y="609600"/>
          <a:ext cx="4501488" cy="321900"/>
        </p:xfrm>
        <a:graphic>
          <a:graphicData uri="http://schemas.openxmlformats.org/drawingml/2006/table">
            <a:tbl>
              <a:tblPr firstRow="1" bandRow="1">
                <a:tableStyleId>{5C22544A-7EE6-4342-B048-85BDC9FD1C3A}</a:tableStyleId>
              </a:tblPr>
              <a:tblGrid>
                <a:gridCol w="1583141"/>
                <a:gridCol w="2918347"/>
              </a:tblGrid>
              <a:tr h="321900">
                <a:tc>
                  <a:txBody>
                    <a:bodyPr/>
                    <a:lstStyle/>
                    <a:p>
                      <a:pPr algn="ctr"/>
                      <a:r>
                        <a:rPr lang="en-US" sz="1000" b="1" kern="1200" dirty="0" smtClean="0">
                          <a:solidFill>
                            <a:schemeClr val="tx1"/>
                          </a:solidFill>
                          <a:latin typeface="+mj-lt"/>
                          <a:ea typeface=""/>
                          <a:cs typeface=""/>
                        </a:rPr>
                        <a:t>Owner</a:t>
                      </a:r>
                      <a:endParaRPr lang="en-US" sz="1000" b="1" kern="1200" dirty="0">
                        <a:solidFill>
                          <a:schemeClr val="tx1"/>
                        </a:solidFill>
                        <a:latin typeface="+mj-lt"/>
                        <a:ea typeface=""/>
                        <a:cs typeface=""/>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mn-lt"/>
                          <a:ea typeface="+mn-ea"/>
                          <a:cs typeface="+mn-cs"/>
                        </a:rPr>
                        <a:t>Jigar Desai &amp; Manish Pandey - GPF</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8" name="Group 61"/>
          <p:cNvGraphicFramePr>
            <a:graphicFrameLocks noGrp="1"/>
          </p:cNvGraphicFramePr>
          <p:nvPr>
            <p:extLst>
              <p:ext uri="{D42A27DB-BD31-4B8C-83A1-F6EECF244321}">
                <p14:modId xmlns:p14="http://schemas.microsoft.com/office/powerpoint/2010/main" val="3547420924"/>
              </p:ext>
            </p:extLst>
          </p:nvPr>
        </p:nvGraphicFramePr>
        <p:xfrm>
          <a:off x="5248275" y="3093432"/>
          <a:ext cx="3733801" cy="1067349"/>
        </p:xfrm>
        <a:graphic>
          <a:graphicData uri="http://schemas.openxmlformats.org/drawingml/2006/table">
            <a:tbl>
              <a:tblPr/>
              <a:tblGrid>
                <a:gridCol w="1807029"/>
                <a:gridCol w="1088571"/>
                <a:gridCol w="838201"/>
              </a:tblGrid>
              <a:tr h="326253">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100" b="1" i="0" u="none" strike="noStrike" cap="none" normalizeH="0" baseline="0" dirty="0" smtClean="0">
                          <a:ln>
                            <a:noFill/>
                          </a:ln>
                          <a:solidFill>
                            <a:schemeClr val="tx1"/>
                          </a:solidFill>
                          <a:effectLst/>
                          <a:latin typeface="Arial" charset="0"/>
                        </a:rPr>
                        <a:t>Milestone</a:t>
                      </a:r>
                    </a:p>
                  </a:txBody>
                  <a:tcPr marL="43997" marR="43997" marT="43135" marB="43135" horzOverflow="overflow">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100" b="1" i="0" u="none" strike="noStrike" cap="none" normalizeH="0" baseline="0" dirty="0" smtClean="0">
                          <a:ln>
                            <a:noFill/>
                          </a:ln>
                          <a:solidFill>
                            <a:schemeClr val="tx1"/>
                          </a:solidFill>
                          <a:effectLst/>
                          <a:latin typeface="Arial" charset="0"/>
                        </a:rPr>
                        <a:t>Completion</a:t>
                      </a:r>
                    </a:p>
                  </a:txBody>
                  <a:tcPr marL="43997" marR="43997" marT="43135" marB="431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100" b="1" i="0" u="none" strike="noStrike" cap="none" normalizeH="0" baseline="0" dirty="0" smtClean="0">
                          <a:ln>
                            <a:noFill/>
                          </a:ln>
                          <a:solidFill>
                            <a:schemeClr val="tx1"/>
                          </a:solidFill>
                          <a:effectLst/>
                          <a:latin typeface="Arial" charset="0"/>
                        </a:rPr>
                        <a:t>Status</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247032">
                <a:tc>
                  <a:txBody>
                    <a:bodyPr/>
                    <a:lstStyle/>
                    <a:p>
                      <a:pPr marL="171450" indent="-171450" algn="l" fontAlgn="b">
                        <a:buFont typeface="Arial" panose="020B0604020202020204" pitchFamily="34" charset="0"/>
                        <a:buChar char="•"/>
                      </a:pPr>
                      <a:r>
                        <a:rPr lang="en-US" sz="1000" b="0" i="0" u="none" strike="noStrike" dirty="0" smtClean="0">
                          <a:solidFill>
                            <a:srgbClr val="000000"/>
                          </a:solidFill>
                          <a:effectLst/>
                          <a:latin typeface="+mj-lt"/>
                        </a:rPr>
                        <a:t>Code Complete</a:t>
                      </a:r>
                      <a:endParaRPr lang="en-US" sz="1000" b="0" i="0" u="none" strike="noStrike" dirty="0">
                        <a:solidFill>
                          <a:srgbClr val="000000"/>
                        </a:solidFill>
                        <a:effectLst/>
                        <a:latin typeface="+mj-lt"/>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Q2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cap="none" normalizeH="0" baseline="0" dirty="0" smtClean="0">
                          <a:ln>
                            <a:noFill/>
                          </a:ln>
                          <a:solidFill>
                            <a:schemeClr val="bg1"/>
                          </a:solidFill>
                          <a:effectLst/>
                          <a:latin typeface="+mj-lt"/>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r>
                        <a:rPr lang="en-US" sz="1000" b="0" i="0" u="none" strike="noStrike" dirty="0" smtClean="0">
                          <a:solidFill>
                            <a:srgbClr val="000000"/>
                          </a:solidFill>
                          <a:effectLst/>
                          <a:latin typeface="+mj-lt"/>
                        </a:rPr>
                        <a:t>Deploy in QA</a:t>
                      </a:r>
                      <a:endParaRPr lang="en-US" sz="1000" b="0" i="0" u="none" strike="noStrike" dirty="0">
                        <a:solidFill>
                          <a:srgbClr val="000000"/>
                        </a:solidFill>
                        <a:effectLst/>
                        <a:latin typeface="+mj-lt"/>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Q2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cap="none" normalizeH="0" baseline="0" dirty="0" smtClean="0">
                          <a:ln>
                            <a:noFill/>
                          </a:ln>
                          <a:solidFill>
                            <a:schemeClr val="bg1"/>
                          </a:solidFill>
                          <a:effectLst/>
                          <a:latin typeface="+mj-lt"/>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r>
                        <a:rPr lang="en-US" sz="1000" b="0" i="0" u="none" strike="noStrike" dirty="0" smtClean="0">
                          <a:solidFill>
                            <a:srgbClr val="000000"/>
                          </a:solidFill>
                          <a:effectLst/>
                          <a:latin typeface="+mj-lt"/>
                        </a:rPr>
                        <a:t>Deploy in LIVE</a:t>
                      </a:r>
                      <a:endParaRPr lang="en-US" sz="1000" b="0" i="0" u="none" strike="noStrike" dirty="0">
                        <a:solidFill>
                          <a:srgbClr val="000000"/>
                        </a:solidFill>
                        <a:effectLst/>
                        <a:latin typeface="+mj-lt"/>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Q3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kern="1200" cap="none" normalizeH="0" baseline="0" dirty="0" smtClean="0">
                          <a:ln>
                            <a:noFill/>
                          </a:ln>
                          <a:solidFill>
                            <a:schemeClr val="bg1"/>
                          </a:solidFill>
                          <a:effectLst/>
                          <a:latin typeface="+mj-lt"/>
                          <a:ea typeface="+mn-ea"/>
                          <a:cs typeface="+mn-cs"/>
                        </a:rPr>
                        <a:t>GREEN</a:t>
                      </a:r>
                      <a:endParaRPr kumimoji="0" lang="en-US" sz="800" b="1" i="0" u="none" strike="noStrike" cap="none" normalizeH="0" baseline="0" dirty="0" smtClean="0">
                        <a:ln>
                          <a:noFill/>
                        </a:ln>
                        <a:solidFill>
                          <a:schemeClr val="bg1"/>
                        </a:solidFill>
                        <a:effectLst/>
                        <a:latin typeface="+mj-lt"/>
                      </a:endParaRP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bl>
          </a:graphicData>
        </a:graphic>
      </p:graphicFrame>
    </p:spTree>
    <p:extLst>
      <p:ext uri="{BB962C8B-B14F-4D97-AF65-F5344CB8AC3E}">
        <p14:creationId xmlns:p14="http://schemas.microsoft.com/office/powerpoint/2010/main" val="292349855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88" name="Group 56"/>
          <p:cNvGraphicFramePr>
            <a:graphicFrameLocks noGrp="1"/>
          </p:cNvGraphicFramePr>
          <p:nvPr>
            <p:extLst>
              <p:ext uri="{D42A27DB-BD31-4B8C-83A1-F6EECF244321}">
                <p14:modId xmlns:p14="http://schemas.microsoft.com/office/powerpoint/2010/main" val="480164870"/>
              </p:ext>
            </p:extLst>
          </p:nvPr>
        </p:nvGraphicFramePr>
        <p:xfrm>
          <a:off x="152400" y="990600"/>
          <a:ext cx="4930239" cy="5250679"/>
        </p:xfrm>
        <a:graphic>
          <a:graphicData uri="http://schemas.openxmlformats.org/drawingml/2006/table">
            <a:tbl>
              <a:tblPr/>
              <a:tblGrid>
                <a:gridCol w="4930239"/>
              </a:tblGrid>
              <a:tr h="938029">
                <a:tc>
                  <a:txBody>
                    <a:bodyPr/>
                    <a:lstStyle/>
                    <a:p>
                      <a:pPr marL="0" marR="0" lvl="0" indent="0" algn="l" defTabSz="571500"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kern="1200" cap="none" normalizeH="0" baseline="0" dirty="0" smtClean="0">
                          <a:ln>
                            <a:noFill/>
                          </a:ln>
                          <a:solidFill>
                            <a:schemeClr val="tx1"/>
                          </a:solidFill>
                          <a:effectLst/>
                          <a:latin typeface="Arial" charset="0"/>
                          <a:ea typeface="ＭＳ Ｐゴシック"/>
                          <a:cs typeface="ＭＳ Ｐゴシック"/>
                        </a:rPr>
                        <a:t>Project Description</a:t>
                      </a:r>
                    </a:p>
                    <a:p>
                      <a:pPr marL="0" marR="0" lvl="0" indent="0" algn="l" defTabSz="914400" rtl="0" eaLnBrk="1" fontAlgn="auto" latinLnBrk="0" hangingPunct="1">
                        <a:lnSpc>
                          <a:spcPct val="100000"/>
                        </a:lnSpc>
                        <a:spcBef>
                          <a:spcPts val="300"/>
                        </a:spcBef>
                        <a:spcAft>
                          <a:spcPts val="0"/>
                        </a:spcAft>
                        <a:buClr>
                          <a:srgbClr val="000000"/>
                        </a:buClr>
                        <a:buSzPct val="80000"/>
                        <a:buFont typeface="Wingdings" pitchFamily="2" charset="2"/>
                        <a:buNone/>
                        <a:tabLst/>
                        <a:defRPr/>
                      </a:pPr>
                      <a:r>
                        <a:rPr lang="en-US" sz="1400" kern="1200" baseline="0" dirty="0" smtClean="0">
                          <a:solidFill>
                            <a:srgbClr val="000000"/>
                          </a:solidFill>
                          <a:latin typeface="+mn-lt"/>
                          <a:ea typeface="+mn-ea"/>
                          <a:cs typeface="+mn-cs"/>
                        </a:rPr>
                        <a:t>Prevention/reduction of Velocity attacks (DOS) on web flows and API calls in Market Places and PayPal.</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580156">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cap="none" normalizeH="0" baseline="0" dirty="0" smtClean="0">
                          <a:ln>
                            <a:noFill/>
                          </a:ln>
                          <a:solidFill>
                            <a:schemeClr val="tx1"/>
                          </a:solidFill>
                          <a:effectLst/>
                          <a:latin typeface="Arial" charset="0"/>
                          <a:ea typeface="ＭＳ Ｐゴシック"/>
                          <a:cs typeface="ＭＳ Ｐゴシック"/>
                        </a:rPr>
                        <a:t>Goal</a:t>
                      </a:r>
                    </a:p>
                    <a:p>
                      <a:pPr marL="285750" marR="0" lvl="0" indent="-285750" algn="l" defTabSz="981075" rtl="0" eaLnBrk="0" fontAlgn="base" latinLnBrk="0" hangingPunct="0">
                        <a:lnSpc>
                          <a:spcPct val="100000"/>
                        </a:lnSpc>
                        <a:spcBef>
                          <a:spcPct val="40000"/>
                        </a:spcBef>
                        <a:spcAft>
                          <a:spcPct val="0"/>
                        </a:spcAft>
                        <a:buClr>
                          <a:schemeClr val="tx1"/>
                        </a:buClr>
                        <a:buSzTx/>
                        <a:buFont typeface="Arial"/>
                        <a:buChar char="•"/>
                        <a:tabLst/>
                      </a:pPr>
                      <a:r>
                        <a:rPr kumimoji="0" lang="en-US" sz="1400" b="0" i="0" u="none" strike="noStrike" cap="none" normalizeH="0" baseline="0" dirty="0" smtClean="0">
                          <a:ln>
                            <a:noFill/>
                          </a:ln>
                          <a:solidFill>
                            <a:schemeClr val="tx1"/>
                          </a:solidFill>
                          <a:effectLst/>
                          <a:latin typeface="Arial" charset="0"/>
                          <a:ea typeface="ＭＳ Ｐゴシック"/>
                          <a:cs typeface="ＭＳ Ｐゴシック"/>
                        </a:rPr>
                        <a:t>Integrate RL and RTD to reduce velocity attacks</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1073704">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cap="none" normalizeH="0" baseline="0" dirty="0" smtClean="0">
                          <a:ln>
                            <a:noFill/>
                          </a:ln>
                          <a:solidFill>
                            <a:schemeClr val="tx1"/>
                          </a:solidFill>
                          <a:effectLst/>
                          <a:latin typeface="Arial" charset="0"/>
                          <a:ea typeface="ＭＳ Ｐゴシック"/>
                          <a:cs typeface="ＭＳ Ｐゴシック"/>
                        </a:rPr>
                        <a:t>Deliverables</a:t>
                      </a:r>
                    </a:p>
                    <a:p>
                      <a:pPr marL="285750" marR="0" lvl="0" indent="-285750" algn="l" defTabSz="981075" rtl="0" eaLnBrk="0" fontAlgn="base" latinLnBrk="0" hangingPunct="0">
                        <a:lnSpc>
                          <a:spcPct val="100000"/>
                        </a:lnSpc>
                        <a:spcBef>
                          <a:spcPct val="40000"/>
                        </a:spcBef>
                        <a:spcAft>
                          <a:spcPct val="0"/>
                        </a:spcAft>
                        <a:buClr>
                          <a:schemeClr val="tx1"/>
                        </a:buClr>
                        <a:buSzTx/>
                        <a:buFont typeface="Arial"/>
                        <a:buChar char="•"/>
                        <a:tabLst/>
                        <a:defRPr/>
                      </a:pPr>
                      <a:r>
                        <a:rPr lang="en-US" sz="1200" kern="1200" baseline="0" dirty="0" smtClean="0">
                          <a:solidFill>
                            <a:srgbClr val="000000"/>
                          </a:solidFill>
                          <a:latin typeface="+mn-lt"/>
                          <a:ea typeface="+mn-ea"/>
                          <a:cs typeface="+mn-cs"/>
                        </a:rPr>
                        <a:t>Migration to RL from TL on C++ stack in PayPal</a:t>
                      </a:r>
                    </a:p>
                    <a:p>
                      <a:pPr marL="285750" marR="0" lvl="0" indent="-285750" algn="l" defTabSz="981075" rtl="0" eaLnBrk="0" fontAlgn="base" latinLnBrk="0" hangingPunct="0">
                        <a:lnSpc>
                          <a:spcPct val="100000"/>
                        </a:lnSpc>
                        <a:spcBef>
                          <a:spcPct val="40000"/>
                        </a:spcBef>
                        <a:spcAft>
                          <a:spcPct val="0"/>
                        </a:spcAft>
                        <a:buClr>
                          <a:schemeClr val="tx1"/>
                        </a:buClr>
                        <a:buSzTx/>
                        <a:buFont typeface="Arial"/>
                        <a:buChar char="•"/>
                        <a:tabLst/>
                        <a:defRPr/>
                      </a:pPr>
                      <a:r>
                        <a:rPr lang="en-US" sz="1200" kern="1200" baseline="0" dirty="0" smtClean="0">
                          <a:solidFill>
                            <a:srgbClr val="000000"/>
                          </a:solidFill>
                          <a:latin typeface="+mn-lt"/>
                          <a:ea typeface="+mn-ea"/>
                          <a:cs typeface="+mn-cs"/>
                        </a:rPr>
                        <a:t>Piloting RL migration in Market Places</a:t>
                      </a:r>
                    </a:p>
                    <a:p>
                      <a:pPr marL="285750" marR="0" lvl="0" indent="-285750" algn="l" defTabSz="981075" rtl="0" eaLnBrk="0" fontAlgn="base" latinLnBrk="0" hangingPunct="0">
                        <a:lnSpc>
                          <a:spcPct val="100000"/>
                        </a:lnSpc>
                        <a:spcBef>
                          <a:spcPct val="40000"/>
                        </a:spcBef>
                        <a:spcAft>
                          <a:spcPct val="0"/>
                        </a:spcAft>
                        <a:buClr>
                          <a:schemeClr val="tx1"/>
                        </a:buClr>
                        <a:buSzTx/>
                        <a:buFont typeface="Arial"/>
                        <a:buChar char="•"/>
                        <a:tabLst/>
                        <a:defRPr/>
                      </a:pPr>
                      <a:r>
                        <a:rPr lang="en-US" sz="1200" b="1" kern="1200" baseline="0" dirty="0" smtClean="0">
                          <a:solidFill>
                            <a:srgbClr val="FF0000"/>
                          </a:solidFill>
                          <a:latin typeface="+mn-lt"/>
                          <a:ea typeface="+mn-ea"/>
                          <a:cs typeface="+mn-cs"/>
                        </a:rPr>
                        <a:t>Piloting RTD in Market Places</a:t>
                      </a:r>
                    </a:p>
                    <a:p>
                      <a:pPr marL="285750" marR="0" lvl="0" indent="-285750" algn="l" defTabSz="981075" rtl="0" eaLnBrk="0" fontAlgn="base" latinLnBrk="0" hangingPunct="0">
                        <a:lnSpc>
                          <a:spcPct val="100000"/>
                        </a:lnSpc>
                        <a:spcBef>
                          <a:spcPct val="40000"/>
                        </a:spcBef>
                        <a:spcAft>
                          <a:spcPct val="0"/>
                        </a:spcAft>
                        <a:buClr>
                          <a:schemeClr val="tx1"/>
                        </a:buClr>
                        <a:buSzTx/>
                        <a:buFont typeface="Arial"/>
                        <a:buChar char="•"/>
                        <a:tabLst/>
                        <a:defRPr/>
                      </a:pPr>
                      <a:r>
                        <a:rPr lang="en-US" sz="1200" kern="1200" baseline="0" dirty="0" smtClean="0">
                          <a:solidFill>
                            <a:srgbClr val="000000"/>
                          </a:solidFill>
                          <a:latin typeface="+mn-lt"/>
                          <a:ea typeface="+mn-ea"/>
                          <a:cs typeface="+mn-cs"/>
                        </a:rPr>
                        <a:t>Migration to RL from TL on JAVA stack in PayPal</a:t>
                      </a:r>
                    </a:p>
                    <a:p>
                      <a:pPr marL="285750" marR="0" lvl="0" indent="-285750" algn="l" defTabSz="981075" rtl="0" eaLnBrk="0" fontAlgn="base" latinLnBrk="0" hangingPunct="0">
                        <a:lnSpc>
                          <a:spcPct val="100000"/>
                        </a:lnSpc>
                        <a:spcBef>
                          <a:spcPct val="40000"/>
                        </a:spcBef>
                        <a:spcAft>
                          <a:spcPct val="0"/>
                        </a:spcAft>
                        <a:buClr>
                          <a:schemeClr val="tx1"/>
                        </a:buClr>
                        <a:buSzTx/>
                        <a:buFont typeface="Arial"/>
                        <a:buChar char="•"/>
                        <a:tabLst/>
                        <a:defRPr/>
                      </a:pPr>
                      <a:r>
                        <a:rPr lang="en-US" sz="1200" kern="1200" baseline="0" dirty="0" smtClean="0">
                          <a:solidFill>
                            <a:srgbClr val="000000"/>
                          </a:solidFill>
                          <a:latin typeface="+mn-lt"/>
                          <a:ea typeface="+mn-ea"/>
                          <a:cs typeface="+mn-cs"/>
                        </a:rPr>
                        <a:t>Migration of more flows/page to RL from TL in Market Places</a:t>
                      </a:r>
                    </a:p>
                    <a:p>
                      <a:pPr marL="285750" marR="0" lvl="0" indent="-285750" algn="l" defTabSz="981075" rtl="0" eaLnBrk="0" fontAlgn="base" latinLnBrk="0" hangingPunct="0">
                        <a:lnSpc>
                          <a:spcPct val="100000"/>
                        </a:lnSpc>
                        <a:spcBef>
                          <a:spcPct val="40000"/>
                        </a:spcBef>
                        <a:spcAft>
                          <a:spcPct val="0"/>
                        </a:spcAft>
                        <a:buClr>
                          <a:schemeClr val="tx1"/>
                        </a:buClr>
                        <a:buSzTx/>
                        <a:buFont typeface="Arial"/>
                        <a:buChar char="•"/>
                        <a:tabLst/>
                        <a:defRPr/>
                      </a:pPr>
                      <a:r>
                        <a:rPr lang="en-US" sz="1200" kern="1200" baseline="0" dirty="0" smtClean="0">
                          <a:solidFill>
                            <a:srgbClr val="000000"/>
                          </a:solidFill>
                          <a:latin typeface="+mn-lt"/>
                          <a:ea typeface="+mn-ea"/>
                          <a:cs typeface="+mn-cs"/>
                        </a:rPr>
                        <a:t>Begin RTD adoption in Market Places</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1603167">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cap="none" normalizeH="0" baseline="0" dirty="0" smtClean="0">
                          <a:ln>
                            <a:noFill/>
                          </a:ln>
                          <a:solidFill>
                            <a:schemeClr val="tx1"/>
                          </a:solidFill>
                          <a:effectLst/>
                          <a:latin typeface="Arial" charset="0"/>
                          <a:ea typeface="ＭＳ Ｐゴシック"/>
                          <a:cs typeface="ＭＳ Ｐゴシック"/>
                        </a:rPr>
                        <a:t>Dependencies</a:t>
                      </a:r>
                    </a:p>
                    <a:p>
                      <a:pPr marL="285750" marR="0" lvl="0" indent="-2857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defRPr/>
                      </a:pPr>
                      <a:r>
                        <a:rPr lang="en-US" sz="1200" b="1" i="0" baseline="0" dirty="0" smtClean="0">
                          <a:solidFill>
                            <a:schemeClr val="tx1"/>
                          </a:solidFill>
                        </a:rPr>
                        <a:t>GDI </a:t>
                      </a:r>
                      <a:r>
                        <a:rPr lang="en-US" sz="1200" i="0" baseline="0" dirty="0" smtClean="0">
                          <a:solidFill>
                            <a:schemeClr val="tx1"/>
                          </a:solidFill>
                        </a:rPr>
                        <a:t>- Decisions on EOL of Jetstream </a:t>
                      </a:r>
                    </a:p>
                    <a:p>
                      <a:pPr marL="285750" marR="0" lvl="0" indent="-2857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defRPr/>
                      </a:pPr>
                      <a:r>
                        <a:rPr lang="en-US" sz="1200" b="1" i="0" baseline="0" dirty="0" smtClean="0">
                          <a:solidFill>
                            <a:schemeClr val="tx1"/>
                          </a:solidFill>
                        </a:rPr>
                        <a:t>PD</a:t>
                      </a:r>
                      <a:r>
                        <a:rPr lang="en-US" sz="1200" i="0" baseline="0" dirty="0" smtClean="0">
                          <a:solidFill>
                            <a:schemeClr val="tx1"/>
                          </a:solidFill>
                        </a:rPr>
                        <a:t> </a:t>
                      </a:r>
                      <a:r>
                        <a:rPr lang="en-US" sz="1200" i="0" baseline="0" dirty="0" smtClean="0">
                          <a:solidFill>
                            <a:schemeClr val="tx1"/>
                          </a:solidFill>
                        </a:rPr>
                        <a:t>– Adoption support from vertical teams and regression support</a:t>
                      </a:r>
                    </a:p>
                    <a:p>
                      <a:pPr marL="285750" marR="0" lvl="0" indent="-2857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defRPr/>
                      </a:pPr>
                      <a:r>
                        <a:rPr lang="en-US" sz="1200" b="1" i="0" baseline="0" dirty="0" smtClean="0">
                          <a:solidFill>
                            <a:schemeClr val="tx1"/>
                          </a:solidFill>
                        </a:rPr>
                        <a:t>GFS – </a:t>
                      </a:r>
                    </a:p>
                    <a:p>
                      <a:pPr marL="742950" marR="0" lvl="1" indent="-2857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defRPr/>
                      </a:pPr>
                      <a:r>
                        <a:rPr lang="en-US" sz="1200" i="0" baseline="0" dirty="0" smtClean="0">
                          <a:solidFill>
                            <a:schemeClr val="tx1"/>
                          </a:solidFill>
                        </a:rPr>
                        <a:t>Capacity </a:t>
                      </a:r>
                      <a:r>
                        <a:rPr lang="en-US" sz="1200" i="0" baseline="0" dirty="0" smtClean="0">
                          <a:solidFill>
                            <a:schemeClr val="tx1"/>
                          </a:solidFill>
                        </a:rPr>
                        <a:t>increase on RL servers</a:t>
                      </a:r>
                    </a:p>
                    <a:p>
                      <a:pPr marL="742950" marR="0" lvl="1" indent="-2857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defRPr/>
                      </a:pPr>
                      <a:r>
                        <a:rPr lang="en-US" sz="1200" i="0" baseline="0" dirty="0" smtClean="0">
                          <a:solidFill>
                            <a:schemeClr val="tx1"/>
                          </a:solidFill>
                        </a:rPr>
                        <a:t>Stage </a:t>
                      </a:r>
                      <a:r>
                        <a:rPr lang="en-US" sz="1200" i="0" baseline="0" dirty="0" smtClean="0">
                          <a:solidFill>
                            <a:schemeClr val="tx1"/>
                          </a:solidFill>
                        </a:rPr>
                        <a:t>machine procurement for RL server</a:t>
                      </a:r>
                    </a:p>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endParaRPr kumimoji="0" lang="en-US" sz="1400" b="1" i="0" u="none" strike="noStrike" cap="none" normalizeH="0" baseline="0" dirty="0" smtClean="0">
                        <a:ln>
                          <a:noFill/>
                        </a:ln>
                        <a:solidFill>
                          <a:schemeClr val="tx1"/>
                        </a:solidFill>
                        <a:effectLst/>
                        <a:latin typeface="Arial" charset="0"/>
                        <a:ea typeface="ＭＳ Ｐゴシック"/>
                        <a:cs typeface="ＭＳ Ｐゴシック"/>
                      </a:endParaRP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8495" name="Group 63"/>
          <p:cNvGraphicFramePr>
            <a:graphicFrameLocks noGrp="1"/>
          </p:cNvGraphicFramePr>
          <p:nvPr>
            <p:extLst>
              <p:ext uri="{D42A27DB-BD31-4B8C-83A1-F6EECF244321}">
                <p14:modId xmlns:p14="http://schemas.microsoft.com/office/powerpoint/2010/main" val="3349052195"/>
              </p:ext>
            </p:extLst>
          </p:nvPr>
        </p:nvGraphicFramePr>
        <p:xfrm>
          <a:off x="5257800" y="600305"/>
          <a:ext cx="3733800" cy="1929552"/>
        </p:xfrm>
        <a:graphic>
          <a:graphicData uri="http://schemas.openxmlformats.org/drawingml/2006/table">
            <a:tbl>
              <a:tblPr/>
              <a:tblGrid>
                <a:gridCol w="3733800"/>
              </a:tblGrid>
              <a:tr h="819154">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kern="1200" cap="none" normalizeH="0" baseline="0" dirty="0" smtClean="0">
                          <a:ln>
                            <a:noFill/>
                          </a:ln>
                          <a:solidFill>
                            <a:schemeClr val="tx1"/>
                          </a:solidFill>
                          <a:effectLst/>
                          <a:latin typeface="Arial" charset="0"/>
                          <a:ea typeface="ＭＳ Ｐゴシック"/>
                          <a:cs typeface="ＭＳ Ｐゴシック"/>
                        </a:rPr>
                        <a:t>Assumptions</a:t>
                      </a:r>
                    </a:p>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0" i="0" u="none" strike="noStrike" kern="1200" cap="none" normalizeH="0" baseline="0" dirty="0" smtClean="0">
                          <a:ln>
                            <a:noFill/>
                          </a:ln>
                          <a:solidFill>
                            <a:schemeClr val="tx1"/>
                          </a:solidFill>
                          <a:effectLst/>
                          <a:latin typeface="Arial" charset="0"/>
                          <a:ea typeface="ＭＳ Ｐゴシック"/>
                          <a:cs typeface="ＭＳ Ｐゴシック"/>
                        </a:rPr>
                        <a:t>RTD architecture and finalization of 3</a:t>
                      </a:r>
                      <a:r>
                        <a:rPr kumimoji="0" lang="en-US" sz="1400" b="0" i="0" u="none" strike="noStrike" kern="1200" cap="none" normalizeH="0" baseline="30000" dirty="0" smtClean="0">
                          <a:ln>
                            <a:noFill/>
                          </a:ln>
                          <a:solidFill>
                            <a:schemeClr val="tx1"/>
                          </a:solidFill>
                          <a:effectLst/>
                          <a:latin typeface="Arial" charset="0"/>
                          <a:ea typeface="ＭＳ Ｐゴシック"/>
                          <a:cs typeface="ＭＳ Ｐゴシック"/>
                        </a:rPr>
                        <a:t>rd</a:t>
                      </a:r>
                      <a:r>
                        <a:rPr kumimoji="0" lang="en-US" sz="1400" b="0" i="0" u="none" strike="noStrike" kern="1200" cap="none" normalizeH="0" baseline="0" dirty="0" smtClean="0">
                          <a:ln>
                            <a:noFill/>
                          </a:ln>
                          <a:solidFill>
                            <a:schemeClr val="tx1"/>
                          </a:solidFill>
                          <a:effectLst/>
                          <a:latin typeface="Arial" charset="0"/>
                          <a:ea typeface="ＭＳ Ｐゴシック"/>
                          <a:cs typeface="ＭＳ Ｐゴシック"/>
                        </a:rPr>
                        <a:t> party components freezes in Q2</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887189">
                <a:tc>
                  <a:txBody>
                    <a:bodyPr/>
                    <a:lstStyle/>
                    <a:p>
                      <a:pPr marL="0" marR="0" lvl="0" indent="0" algn="l" defTabSz="981075" rtl="0" eaLnBrk="0" fontAlgn="base" latinLnBrk="0" hangingPunct="0">
                        <a:lnSpc>
                          <a:spcPct val="100000"/>
                        </a:lnSpc>
                        <a:spcBef>
                          <a:spcPct val="40000"/>
                        </a:spcBef>
                        <a:spcAft>
                          <a:spcPct val="0"/>
                        </a:spcAft>
                        <a:buClr>
                          <a:srgbClr val="000000"/>
                        </a:buClr>
                        <a:buSzTx/>
                        <a:buFont typeface="Verdana" pitchFamily="34" charset="0"/>
                        <a:buNone/>
                        <a:tabLst/>
                        <a:defRPr/>
                      </a:pPr>
                      <a:r>
                        <a:rPr kumimoji="0" lang="en-US" sz="1400" b="1" i="0" u="none" strike="noStrike" kern="1200" cap="none" spc="0" normalizeH="0" baseline="0" noProof="0" dirty="0" smtClean="0">
                          <a:ln>
                            <a:noFill/>
                          </a:ln>
                          <a:solidFill>
                            <a:srgbClr val="0064D2">
                              <a:lumMod val="60000"/>
                              <a:lumOff val="40000"/>
                            </a:srgbClr>
                          </a:solidFill>
                          <a:effectLst/>
                          <a:uLnTx/>
                          <a:uFillTx/>
                          <a:latin typeface="Arial" charset="0"/>
                          <a:ea typeface="ＭＳ Ｐゴシック"/>
                          <a:cs typeface="ＭＳ Ｐゴシック"/>
                          <a:hlinkClick r:id="" action="ppaction://hlinkshowjump?jump=nextslide" tooltip="Click hee to access the Risk Register for this project"/>
                        </a:rPr>
                        <a:t>Issues &amp; Risks</a:t>
                      </a:r>
                      <a:endParaRPr kumimoji="0" lang="en-US" sz="1400" b="1" i="0" u="none" strike="noStrike" kern="1200" cap="none" spc="0" normalizeH="0" baseline="0" noProof="0" dirty="0" smtClean="0">
                        <a:ln>
                          <a:noFill/>
                        </a:ln>
                        <a:solidFill>
                          <a:srgbClr val="0064D2">
                            <a:lumMod val="60000"/>
                            <a:lumOff val="40000"/>
                          </a:srgbClr>
                        </a:solidFill>
                        <a:effectLst/>
                        <a:uLnTx/>
                        <a:uFillTx/>
                        <a:latin typeface="Arial" charset="0"/>
                        <a:ea typeface="ＭＳ Ｐゴシック"/>
                        <a:cs typeface="ＭＳ Ｐゴシック"/>
                      </a:endParaRPr>
                    </a:p>
                    <a:p>
                      <a:pPr marL="0" marR="0" lvl="0" indent="0" algn="l" defTabSz="981075" rtl="0" eaLnBrk="0" fontAlgn="base" latinLnBrk="0" hangingPunct="0">
                        <a:lnSpc>
                          <a:spcPct val="100000"/>
                        </a:lnSpc>
                        <a:spcBef>
                          <a:spcPct val="40000"/>
                        </a:spcBef>
                        <a:spcAft>
                          <a:spcPct val="0"/>
                        </a:spcAft>
                        <a:buClr>
                          <a:srgbClr val="000000"/>
                        </a:buClr>
                        <a:buSzTx/>
                        <a:buFont typeface="Verdana" pitchFamily="34" charset="0"/>
                        <a:buNone/>
                        <a:tabLst/>
                        <a:defRPr/>
                      </a:pPr>
                      <a:r>
                        <a:rPr kumimoji="0" lang="en-US" sz="1400" b="0" i="0" u="none" strike="noStrike" kern="1200" cap="none" spc="0" normalizeH="0" baseline="0" noProof="0" dirty="0" smtClean="0">
                          <a:ln>
                            <a:noFill/>
                          </a:ln>
                          <a:solidFill>
                            <a:schemeClr val="tx1"/>
                          </a:solidFill>
                          <a:effectLst/>
                          <a:uLnTx/>
                          <a:uFillTx/>
                          <a:latin typeface="Arial" charset="0"/>
                          <a:ea typeface="ＭＳ Ｐゴシック"/>
                          <a:cs typeface="ＭＳ Ｐゴシック"/>
                        </a:rPr>
                        <a:t>Adoption and regression support is a risk</a:t>
                      </a:r>
                    </a:p>
                    <a:p>
                      <a:pPr marL="0" marR="0" lvl="0" indent="0" algn="l" defTabSz="981075" rtl="0" eaLnBrk="0" fontAlgn="base" latinLnBrk="0" hangingPunct="0">
                        <a:lnSpc>
                          <a:spcPct val="100000"/>
                        </a:lnSpc>
                        <a:spcBef>
                          <a:spcPct val="40000"/>
                        </a:spcBef>
                        <a:spcAft>
                          <a:spcPct val="0"/>
                        </a:spcAft>
                        <a:buClr>
                          <a:srgbClr val="000000"/>
                        </a:buClr>
                        <a:buSzTx/>
                        <a:buFont typeface="Verdana" pitchFamily="34" charset="0"/>
                        <a:buNone/>
                        <a:tabLst/>
                        <a:defRPr/>
                      </a:pPr>
                      <a:r>
                        <a:rPr kumimoji="0" lang="en-US" sz="1400" b="0" i="0" u="none" strike="noStrike" kern="1200" cap="none" spc="0" normalizeH="0" baseline="0" noProof="0" dirty="0" smtClean="0">
                          <a:ln>
                            <a:noFill/>
                          </a:ln>
                          <a:solidFill>
                            <a:schemeClr val="tx1"/>
                          </a:solidFill>
                          <a:effectLst/>
                          <a:uLnTx/>
                          <a:uFillTx/>
                          <a:latin typeface="Arial" charset="0"/>
                          <a:ea typeface="ＭＳ Ｐゴシック"/>
                          <a:cs typeface="ＭＳ Ｐゴシック"/>
                        </a:rPr>
                        <a:t>Rate </a:t>
                      </a:r>
                      <a:r>
                        <a:rPr kumimoji="0" lang="en-US" sz="1400" b="0" i="0" u="none" strike="noStrike" kern="1200" cap="none" spc="0" normalizeH="0" baseline="0" noProof="0" dirty="0" err="1" smtClean="0">
                          <a:ln>
                            <a:noFill/>
                          </a:ln>
                          <a:solidFill>
                            <a:schemeClr val="tx1"/>
                          </a:solidFill>
                          <a:effectLst/>
                          <a:uLnTx/>
                          <a:uFillTx/>
                          <a:latin typeface="Arial" charset="0"/>
                          <a:ea typeface="ＭＳ Ｐゴシック"/>
                          <a:cs typeface="ＭＳ Ｐゴシック"/>
                        </a:rPr>
                        <a:t>Liiter</a:t>
                      </a:r>
                      <a:r>
                        <a:rPr kumimoji="0" lang="en-US" sz="1400" b="0" i="0" u="none" strike="noStrike" kern="1200" cap="none" spc="0" normalizeH="0" baseline="0" noProof="0" dirty="0" smtClean="0">
                          <a:ln>
                            <a:noFill/>
                          </a:ln>
                          <a:solidFill>
                            <a:schemeClr val="tx1"/>
                          </a:solidFill>
                          <a:effectLst/>
                          <a:uLnTx/>
                          <a:uFillTx/>
                          <a:latin typeface="Arial" charset="0"/>
                          <a:ea typeface="ＭＳ Ｐゴシック"/>
                          <a:cs typeface="ＭＳ Ｐゴシック"/>
                        </a:rPr>
                        <a:t> and RTD need to work with Akamai and Edge DOS/DDOS protection</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26685" name="Group 61"/>
          <p:cNvGraphicFramePr>
            <a:graphicFrameLocks noGrp="1"/>
          </p:cNvGraphicFramePr>
          <p:nvPr>
            <p:extLst>
              <p:ext uri="{D42A27DB-BD31-4B8C-83A1-F6EECF244321}">
                <p14:modId xmlns:p14="http://schemas.microsoft.com/office/powerpoint/2010/main" val="3836303073"/>
              </p:ext>
            </p:extLst>
          </p:nvPr>
        </p:nvGraphicFramePr>
        <p:xfrm>
          <a:off x="5082639" y="2696944"/>
          <a:ext cx="4084123" cy="4161576"/>
        </p:xfrm>
        <a:graphic>
          <a:graphicData uri="http://schemas.openxmlformats.org/drawingml/2006/table">
            <a:tbl>
              <a:tblPr/>
              <a:tblGrid>
                <a:gridCol w="1833688"/>
                <a:gridCol w="1333590"/>
                <a:gridCol w="916845"/>
              </a:tblGrid>
              <a:tr h="346290">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200" b="1" i="0" u="none" strike="noStrike" cap="none" normalizeH="0" baseline="0" dirty="0" smtClean="0">
                          <a:ln>
                            <a:noFill/>
                          </a:ln>
                          <a:solidFill>
                            <a:schemeClr val="tx1"/>
                          </a:solidFill>
                          <a:effectLst/>
                          <a:latin typeface="Arial" charset="0"/>
                        </a:rPr>
                        <a:t>Milestone</a:t>
                      </a:r>
                    </a:p>
                  </a:txBody>
                  <a:tcPr marL="43997" marR="43997" marT="43135" marB="43135" horzOverflow="overflow">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200" b="1" i="0" u="none" strike="noStrike" cap="none" normalizeH="0" baseline="0" dirty="0" smtClean="0">
                          <a:ln>
                            <a:noFill/>
                          </a:ln>
                          <a:solidFill>
                            <a:schemeClr val="tx1"/>
                          </a:solidFill>
                          <a:effectLst/>
                          <a:latin typeface="Arial" charset="0"/>
                        </a:rPr>
                        <a:t>Completion</a:t>
                      </a:r>
                    </a:p>
                  </a:txBody>
                  <a:tcPr marL="43997" marR="43997" marT="43135" marB="431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200" b="1" i="0" u="none" strike="noStrike" cap="none" normalizeH="0" baseline="0" dirty="0" smtClean="0">
                          <a:ln>
                            <a:noFill/>
                          </a:ln>
                          <a:solidFill>
                            <a:schemeClr val="tx1"/>
                          </a:solidFill>
                          <a:effectLst/>
                          <a:latin typeface="Arial" charset="0"/>
                        </a:rPr>
                        <a:t>Status</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878021">
                <a:tc>
                  <a:txBody>
                    <a:bodyPr/>
                    <a:lstStyle/>
                    <a:p>
                      <a:pPr marL="171450" indent="-171450" algn="l" fontAlgn="b">
                        <a:buFont typeface="Arial" panose="020B0604020202020204" pitchFamily="34" charset="0"/>
                        <a:buChar char="•"/>
                      </a:pPr>
                      <a:r>
                        <a:rPr lang="en-US" sz="1200" b="0" i="0" u="none" strike="noStrike" dirty="0" smtClean="0">
                          <a:solidFill>
                            <a:srgbClr val="000000"/>
                          </a:solidFill>
                          <a:effectLst/>
                          <a:latin typeface="+mn-lt"/>
                        </a:rPr>
                        <a:t>Send money and request money flows on</a:t>
                      </a:r>
                      <a:r>
                        <a:rPr lang="en-US" sz="1200" b="0" i="0" u="none" strike="noStrike" baseline="0" dirty="0" smtClean="0">
                          <a:solidFill>
                            <a:srgbClr val="000000"/>
                          </a:solidFill>
                          <a:effectLst/>
                          <a:latin typeface="+mn-lt"/>
                        </a:rPr>
                        <a:t> RL</a:t>
                      </a:r>
                      <a:endParaRPr lang="en-US" sz="1200" b="0" i="0" u="none" strike="noStrike" dirty="0" smtClean="0">
                        <a:solidFill>
                          <a:srgbClr val="000000"/>
                        </a:solidFill>
                        <a:effectLst/>
                        <a:latin typeface="+mn-lt"/>
                      </a:endParaRPr>
                    </a:p>
                    <a:p>
                      <a:pPr marL="171450" indent="-171450" algn="l" fontAlgn="b">
                        <a:buFont typeface="Arial" panose="020B0604020202020204" pitchFamily="34" charset="0"/>
                        <a:buChar char="•"/>
                      </a:pPr>
                      <a:r>
                        <a:rPr lang="en-US" sz="1200" b="0" i="0" u="none" strike="noStrike" dirty="0" smtClean="0">
                          <a:solidFill>
                            <a:srgbClr val="000000"/>
                          </a:solidFill>
                          <a:effectLst/>
                          <a:latin typeface="+mn-lt"/>
                        </a:rPr>
                        <a:t>Login</a:t>
                      </a:r>
                      <a:r>
                        <a:rPr lang="en-US" sz="1200" b="0" i="0" u="none" strike="noStrike" baseline="0" dirty="0" smtClean="0">
                          <a:solidFill>
                            <a:srgbClr val="000000"/>
                          </a:solidFill>
                          <a:effectLst/>
                          <a:latin typeface="+mn-lt"/>
                        </a:rPr>
                        <a:t> flow integration to RL in PayPal</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ctr" fontAlgn="b"/>
                      <a:r>
                        <a:rPr lang="en-US" sz="1100" b="0" i="0" u="none" strike="noStrike" dirty="0" smtClean="0">
                          <a:solidFill>
                            <a:srgbClr val="000000"/>
                          </a:solidFill>
                          <a:effectLst/>
                          <a:latin typeface="+mj-lt"/>
                        </a:rPr>
                        <a:t>Q1</a:t>
                      </a:r>
                      <a:r>
                        <a:rPr lang="en-US" sz="1100" b="0" i="0" u="none" strike="noStrike" baseline="0" dirty="0" smtClean="0">
                          <a:solidFill>
                            <a:srgbClr val="000000"/>
                          </a:solidFill>
                          <a:effectLst/>
                          <a:latin typeface="+mj-lt"/>
                        </a:rPr>
                        <a:t> 2014</a:t>
                      </a:r>
                      <a:endParaRPr lang="en-US" sz="1100" b="0" i="0" u="none" strike="noStrike" dirty="0">
                        <a:solidFill>
                          <a:srgbClr val="000000"/>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100" b="1" i="0" u="none" strike="noStrike" cap="none" normalizeH="0" baseline="0" dirty="0" smtClean="0">
                          <a:ln>
                            <a:noFill/>
                          </a:ln>
                          <a:solidFill>
                            <a:schemeClr val="bg1"/>
                          </a:solidFill>
                          <a:effectLst/>
                          <a:latin typeface="+mj-lt"/>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1160355">
                <a:tc>
                  <a:txBody>
                    <a:bodyPr/>
                    <a:lstStyle/>
                    <a:p>
                      <a:pPr marL="171450" marR="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mn-lt"/>
                        </a:rPr>
                        <a:t>Completion of KT on RTD and RL in MP</a:t>
                      </a:r>
                    </a:p>
                    <a:p>
                      <a:pPr marL="171450" indent="-171450" algn="l" fontAlgn="b">
                        <a:buFont typeface="Arial" panose="020B0604020202020204" pitchFamily="34" charset="0"/>
                        <a:buChar char="•"/>
                      </a:pPr>
                      <a:r>
                        <a:rPr lang="en-US" sz="1200" b="0" i="0" u="none" strike="noStrike" dirty="0" smtClean="0">
                          <a:solidFill>
                            <a:srgbClr val="000000"/>
                          </a:solidFill>
                          <a:effectLst/>
                          <a:latin typeface="+mn-lt"/>
                        </a:rPr>
                        <a:t>Migration</a:t>
                      </a:r>
                      <a:r>
                        <a:rPr lang="en-US" sz="1200" b="0" i="0" u="none" strike="noStrike" baseline="0" dirty="0" smtClean="0">
                          <a:solidFill>
                            <a:srgbClr val="000000"/>
                          </a:solidFill>
                          <a:effectLst/>
                          <a:latin typeface="+mn-lt"/>
                        </a:rPr>
                        <a:t> to RL on C++ stack in PayPal</a:t>
                      </a:r>
                    </a:p>
                    <a:p>
                      <a:pPr marL="171450" indent="-171450" algn="l" fontAlgn="b">
                        <a:buFont typeface="Arial" panose="020B0604020202020204" pitchFamily="34" charset="0"/>
                        <a:buChar char="•"/>
                      </a:pPr>
                      <a:r>
                        <a:rPr lang="en-US" sz="1200" b="0" i="0" u="none" strike="noStrike" baseline="0" dirty="0" smtClean="0">
                          <a:solidFill>
                            <a:srgbClr val="000000"/>
                          </a:solidFill>
                          <a:effectLst/>
                          <a:latin typeface="+mn-lt"/>
                        </a:rPr>
                        <a:t>Piloting RL migration in MP</a:t>
                      </a:r>
                      <a:endParaRPr lang="en-US" sz="1200" b="0" i="0" u="none" strike="noStrike" dirty="0" smtClean="0">
                        <a:solidFill>
                          <a:srgbClr val="000000"/>
                        </a:solidFill>
                        <a:effectLst/>
                        <a:latin typeface="+mn-lt"/>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Q2</a:t>
                      </a:r>
                      <a:r>
                        <a:rPr lang="en-US" sz="1100" b="0" i="0" u="none" strike="noStrike" kern="1200" baseline="0" dirty="0" smtClean="0">
                          <a:solidFill>
                            <a:srgbClr val="000000"/>
                          </a:solidFill>
                          <a:effectLst/>
                          <a:latin typeface="+mn-lt"/>
                          <a:ea typeface="+mn-ea"/>
                          <a:cs typeface="+mn-cs"/>
                        </a:rPr>
                        <a:t> 2014</a:t>
                      </a:r>
                      <a:endParaRPr lang="en-US" sz="1100" b="0" i="0" u="none" strike="noStrike" kern="1200" dirty="0" smtClean="0">
                        <a:solidFill>
                          <a:srgbClr val="000000"/>
                        </a:solidFill>
                        <a:effectLst/>
                        <a:latin typeface="+mn-lt"/>
                        <a:ea typeface="+mn-ea"/>
                        <a:cs typeface="+mn-cs"/>
                      </a:endParaRPr>
                    </a:p>
                    <a:p>
                      <a:pPr algn="ctr" fontAlgn="b"/>
                      <a:endParaRPr lang="en-US" sz="1100" b="0" i="0" u="none" strike="noStrike" dirty="0">
                        <a:solidFill>
                          <a:srgbClr val="000000"/>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100" b="1" i="0" u="none" strike="noStrike" cap="none" normalizeH="0" baseline="0" dirty="0" smtClean="0">
                          <a:ln>
                            <a:noFill/>
                          </a:ln>
                          <a:solidFill>
                            <a:schemeClr val="bg1"/>
                          </a:solidFill>
                          <a:effectLst/>
                          <a:latin typeface="+mj-lt"/>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580176">
                <a:tc>
                  <a:txBody>
                    <a:bodyPr/>
                    <a:lstStyle/>
                    <a:p>
                      <a:pPr marL="171450" marR="0" lvl="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b="1" kern="1200" baseline="0" dirty="0" smtClean="0">
                          <a:solidFill>
                            <a:srgbClr val="FF0000"/>
                          </a:solidFill>
                          <a:latin typeface="+mn-lt"/>
                          <a:ea typeface="+mn-ea"/>
                          <a:cs typeface="+mn-cs"/>
                        </a:rPr>
                        <a:t>Piloting RTD in MP</a:t>
                      </a:r>
                    </a:p>
                    <a:p>
                      <a:pPr marL="171450" marR="0" lvl="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rgbClr val="000000"/>
                          </a:solidFill>
                          <a:latin typeface="+mn-lt"/>
                          <a:ea typeface="+mn-ea"/>
                          <a:cs typeface="+mn-cs"/>
                        </a:rPr>
                        <a:t>Migration to RL from TL on JAVA stack in PayPal</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Q3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prstClr val="black"/>
                        </a:buClr>
                        <a:buSzTx/>
                        <a:buFont typeface="Verdana" pitchFamily="34" charset="0"/>
                        <a:buNone/>
                        <a:tabLst/>
                        <a:defRPr/>
                      </a:pPr>
                      <a:r>
                        <a:rPr kumimoji="0" lang="en-US" sz="1100" b="1" i="0" u="none" strike="noStrike" kern="1200" cap="none" spc="0" normalizeH="0" baseline="0" noProof="0" dirty="0" smtClean="0">
                          <a:ln>
                            <a:noFill/>
                          </a:ln>
                          <a:solidFill>
                            <a:schemeClr val="bg1"/>
                          </a:solidFill>
                          <a:effectLst/>
                          <a:uLnTx/>
                          <a:uFillTx/>
                          <a:latin typeface="+mj-lt"/>
                          <a:ea typeface="+mn-ea"/>
                          <a:cs typeface="+mn-cs"/>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1160355">
                <a:tc>
                  <a:txBody>
                    <a:bodyPr/>
                    <a:lstStyle/>
                    <a:p>
                      <a:pPr marL="171450" marR="0" lvl="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rgbClr val="000000"/>
                          </a:solidFill>
                          <a:latin typeface="+mn-lt"/>
                          <a:ea typeface="+mn-ea"/>
                          <a:cs typeface="+mn-cs"/>
                        </a:rPr>
                        <a:t>Migrate more flows/pages to RL from TL in MP</a:t>
                      </a:r>
                    </a:p>
                    <a:p>
                      <a:pPr marL="171450" marR="0" lvl="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rgbClr val="000000"/>
                          </a:solidFill>
                          <a:latin typeface="+mn-lt"/>
                          <a:ea typeface="+mn-ea"/>
                          <a:cs typeface="+mn-cs"/>
                        </a:rPr>
                        <a:t>Begin RTD adoption in MP</a:t>
                      </a:r>
                    </a:p>
                    <a:p>
                      <a:pPr marL="171450" marR="0" lvl="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rgbClr val="000000"/>
                        </a:solidFill>
                        <a:latin typeface="+mn-lt"/>
                        <a:ea typeface="+mn-ea"/>
                        <a:cs typeface="+mn-cs"/>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Q4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prstClr val="black"/>
                        </a:buClr>
                        <a:buSzTx/>
                        <a:buFont typeface="Verdana" pitchFamily="34" charset="0"/>
                        <a:buNone/>
                        <a:tabLst/>
                        <a:defRPr/>
                      </a:pPr>
                      <a:r>
                        <a:rPr kumimoji="0" lang="en-US" sz="1100" b="1" i="0" u="none" strike="noStrike" kern="1200" cap="none" spc="0" normalizeH="0" baseline="0" noProof="0" dirty="0" smtClean="0">
                          <a:ln>
                            <a:noFill/>
                          </a:ln>
                          <a:solidFill>
                            <a:schemeClr val="bg1"/>
                          </a:solidFill>
                          <a:effectLst/>
                          <a:uLnTx/>
                          <a:uFillTx/>
                          <a:latin typeface="+mj-lt"/>
                          <a:ea typeface="+mn-ea"/>
                          <a:cs typeface="+mn-cs"/>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bl>
          </a:graphicData>
        </a:graphic>
      </p:graphicFrame>
      <p:sp>
        <p:nvSpPr>
          <p:cNvPr id="10" name="Slide Number Placeholder 9"/>
          <p:cNvSpPr>
            <a:spLocks noGrp="1"/>
          </p:cNvSpPr>
          <p:nvPr>
            <p:ph type="sldNum" sz="quarter" idx="4294967295"/>
          </p:nvPr>
        </p:nvSpPr>
        <p:spPr>
          <a:xfrm>
            <a:off x="8518525" y="6376988"/>
            <a:ext cx="533400" cy="304800"/>
          </a:xfrm>
          <a:prstGeom prst="rect">
            <a:avLst/>
          </a:prstGeom>
        </p:spPr>
        <p:txBody>
          <a:bodyPr/>
          <a:lstStyle/>
          <a:p>
            <a:pPr>
              <a:defRPr/>
            </a:pPr>
            <a:fld id="{6E697038-3354-4AB0-87C5-0E8C8E2F3A9F}" type="slidenum">
              <a:rPr lang="en-US" smtClean="0">
                <a:solidFill>
                  <a:prstClr val="black">
                    <a:tint val="75000"/>
                  </a:prstClr>
                </a:solidFill>
              </a:rPr>
              <a:pPr>
                <a:defRPr/>
              </a:pPr>
              <a:t>13</a:t>
            </a:fld>
            <a:endParaRPr lang="en-US" dirty="0">
              <a:solidFill>
                <a:prstClr val="black">
                  <a:tint val="75000"/>
                </a:prstClr>
              </a:solidFill>
            </a:endParaRPr>
          </a:p>
        </p:txBody>
      </p:sp>
      <p:sp>
        <p:nvSpPr>
          <p:cNvPr id="18485" name="Title 12"/>
          <p:cNvSpPr>
            <a:spLocks noGrp="1"/>
          </p:cNvSpPr>
          <p:nvPr>
            <p:ph type="title" idx="4294967295"/>
          </p:nvPr>
        </p:nvSpPr>
        <p:spPr>
          <a:xfrm>
            <a:off x="381000" y="152400"/>
            <a:ext cx="8458200" cy="533400"/>
          </a:xfrm>
          <a:prstGeom prst="rect">
            <a:avLst/>
          </a:prstGeom>
        </p:spPr>
        <p:txBody>
          <a:bodyPr>
            <a:normAutofit/>
          </a:bodyPr>
          <a:lstStyle/>
          <a:p>
            <a:pPr defTabSz="914460">
              <a:lnSpc>
                <a:spcPct val="80000"/>
              </a:lnSpc>
            </a:pPr>
            <a:r>
              <a:rPr lang="en-US" sz="3000" b="1" kern="1200" dirty="0" smtClean="0">
                <a:latin typeface="+mn-lt"/>
                <a:ea typeface="Osaka"/>
                <a:cs typeface="Arial" pitchFamily="34" charset="0"/>
              </a:rPr>
              <a:t>Charter: Security Intelligence (RL &amp; RTD)</a:t>
            </a:r>
            <a:endParaRPr lang="en-US" sz="2400" b="1" kern="1200" dirty="0">
              <a:latin typeface="+mn-lt"/>
              <a:ea typeface="Osaka"/>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80476198"/>
              </p:ext>
            </p:extLst>
          </p:nvPr>
        </p:nvGraphicFramePr>
        <p:xfrm>
          <a:off x="259307" y="609600"/>
          <a:ext cx="4501488" cy="321900"/>
        </p:xfrm>
        <a:graphic>
          <a:graphicData uri="http://schemas.openxmlformats.org/drawingml/2006/table">
            <a:tbl>
              <a:tblPr firstRow="1" bandRow="1">
                <a:tableStyleId>{5C22544A-7EE6-4342-B048-85BDC9FD1C3A}</a:tableStyleId>
              </a:tblPr>
              <a:tblGrid>
                <a:gridCol w="1583141"/>
                <a:gridCol w="2918347"/>
              </a:tblGrid>
              <a:tr h="321900">
                <a:tc>
                  <a:txBody>
                    <a:bodyPr/>
                    <a:lstStyle/>
                    <a:p>
                      <a:pPr algn="ctr"/>
                      <a:r>
                        <a:rPr lang="en-US" sz="1000" b="1" kern="1200" dirty="0" smtClean="0">
                          <a:solidFill>
                            <a:schemeClr val="tx1"/>
                          </a:solidFill>
                          <a:latin typeface="+mj-lt"/>
                          <a:ea typeface=""/>
                          <a:cs typeface=""/>
                        </a:rPr>
                        <a:t>Owner</a:t>
                      </a:r>
                      <a:endParaRPr lang="en-US" sz="1000" b="1" kern="1200" dirty="0">
                        <a:solidFill>
                          <a:schemeClr val="tx1"/>
                        </a:solidFill>
                        <a:latin typeface="+mj-lt"/>
                        <a:ea typeface=""/>
                        <a:cs typeface=""/>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mn-lt"/>
                          <a:ea typeface="+mn-ea"/>
                          <a:cs typeface="+mn-cs"/>
                        </a:rPr>
                        <a:t>Jigar Desai &amp; Srini Rangaraj- GPF</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03056212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88" name="Group 56"/>
          <p:cNvGraphicFramePr>
            <a:graphicFrameLocks noGrp="1"/>
          </p:cNvGraphicFramePr>
          <p:nvPr>
            <p:extLst>
              <p:ext uri="{D42A27DB-BD31-4B8C-83A1-F6EECF244321}">
                <p14:modId xmlns:p14="http://schemas.microsoft.com/office/powerpoint/2010/main" val="3003785583"/>
              </p:ext>
            </p:extLst>
          </p:nvPr>
        </p:nvGraphicFramePr>
        <p:xfrm>
          <a:off x="152400" y="990600"/>
          <a:ext cx="5029200" cy="5516828"/>
        </p:xfrm>
        <a:graphic>
          <a:graphicData uri="http://schemas.openxmlformats.org/drawingml/2006/table">
            <a:tbl>
              <a:tblPr/>
              <a:tblGrid>
                <a:gridCol w="5029200"/>
              </a:tblGrid>
              <a:tr h="1306286">
                <a:tc>
                  <a:txBody>
                    <a:bodyPr/>
                    <a:lstStyle/>
                    <a:p>
                      <a:pPr marL="0" marR="0" lvl="0" indent="0" algn="l" defTabSz="571500"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kern="1200" cap="none" normalizeH="0" baseline="0" dirty="0" smtClean="0">
                          <a:ln>
                            <a:noFill/>
                          </a:ln>
                          <a:solidFill>
                            <a:schemeClr val="tx1"/>
                          </a:solidFill>
                          <a:effectLst/>
                          <a:latin typeface="Arial" charset="0"/>
                          <a:ea typeface="ＭＳ Ｐゴシック"/>
                          <a:cs typeface="ＭＳ Ｐゴシック"/>
                        </a:rPr>
                        <a:t>Project Description</a:t>
                      </a:r>
                    </a:p>
                    <a:p>
                      <a:pPr marL="0" marR="0" lvl="0" indent="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None/>
                        <a:tabLst/>
                        <a:defRPr/>
                      </a:pPr>
                      <a:r>
                        <a:rPr lang="en-US" sz="1200" kern="1200" baseline="0" dirty="0" smtClean="0">
                          <a:solidFill>
                            <a:srgbClr val="000000"/>
                          </a:solidFill>
                          <a:latin typeface="+mn-lt"/>
                          <a:ea typeface="+mn-ea"/>
                          <a:cs typeface="+mn-cs"/>
                        </a:rPr>
                        <a:t>Reduce Cycle Time for development and drive efficiency by providing environments to developers faster</a:t>
                      </a:r>
                    </a:p>
                    <a:p>
                      <a:pPr marL="0" marR="0" lvl="0" indent="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None/>
                        <a:tabLst/>
                        <a:defRPr/>
                      </a:pPr>
                      <a:r>
                        <a:rPr lang="en-US" sz="1200" kern="1200" baseline="0" dirty="0" smtClean="0">
                          <a:solidFill>
                            <a:srgbClr val="000000"/>
                          </a:solidFill>
                          <a:latin typeface="+mn-lt"/>
                          <a:ea typeface="+mn-ea"/>
                          <a:cs typeface="+mn-cs"/>
                        </a:rPr>
                        <a:t>Cycle Time also leverages the operational enhancements provided by GPF’s </a:t>
                      </a:r>
                      <a:r>
                        <a:rPr lang="en-US" sz="1200" kern="1200" baseline="0" dirty="0" err="1" smtClean="0">
                          <a:solidFill>
                            <a:srgbClr val="000000"/>
                          </a:solidFill>
                          <a:latin typeface="+mn-lt"/>
                          <a:ea typeface="+mn-ea"/>
                          <a:cs typeface="+mn-cs"/>
                        </a:rPr>
                        <a:t>GPaaS</a:t>
                      </a:r>
                      <a:r>
                        <a:rPr lang="en-US" sz="1200" kern="1200" baseline="0" dirty="0" smtClean="0">
                          <a:solidFill>
                            <a:srgbClr val="000000"/>
                          </a:solidFill>
                          <a:latin typeface="+mn-lt"/>
                          <a:ea typeface="+mn-ea"/>
                          <a:cs typeface="+mn-cs"/>
                        </a:rPr>
                        <a:t> offering.  New and improved platforms will be introduced in the </a:t>
                      </a:r>
                      <a:r>
                        <a:rPr lang="en-US" sz="1200" kern="1200" baseline="0" dirty="0" err="1" smtClean="0">
                          <a:solidFill>
                            <a:srgbClr val="000000"/>
                          </a:solidFill>
                          <a:latin typeface="+mn-lt"/>
                          <a:ea typeface="+mn-ea"/>
                          <a:cs typeface="+mn-cs"/>
                        </a:rPr>
                        <a:t>GPaaS</a:t>
                      </a:r>
                      <a:r>
                        <a:rPr lang="en-US" sz="1200" kern="1200" baseline="0" dirty="0" smtClean="0">
                          <a:solidFill>
                            <a:srgbClr val="000000"/>
                          </a:solidFill>
                          <a:latin typeface="+mn-lt"/>
                          <a:ea typeface="+mn-ea"/>
                          <a:cs typeface="+mn-cs"/>
                        </a:rPr>
                        <a:t> environment.</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555171">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cap="none" normalizeH="0" baseline="0" dirty="0" smtClean="0">
                          <a:ln>
                            <a:noFill/>
                          </a:ln>
                          <a:solidFill>
                            <a:schemeClr val="tx1"/>
                          </a:solidFill>
                          <a:effectLst/>
                          <a:latin typeface="Arial" charset="0"/>
                          <a:ea typeface="ＭＳ Ｐゴシック"/>
                          <a:cs typeface="ＭＳ Ｐゴシック"/>
                        </a:rPr>
                        <a:t>Goal</a:t>
                      </a:r>
                    </a:p>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200" b="0" i="0" u="none" strike="noStrike" cap="none" normalizeH="0" baseline="0" dirty="0" smtClean="0">
                          <a:ln>
                            <a:noFill/>
                          </a:ln>
                          <a:solidFill>
                            <a:schemeClr val="tx1"/>
                          </a:solidFill>
                          <a:effectLst/>
                          <a:latin typeface="Arial" charset="0"/>
                          <a:ea typeface="ＭＳ Ｐゴシック"/>
                          <a:cs typeface="ＭＳ Ｐゴシック"/>
                        </a:rPr>
                        <a:t>Improve developer productivity by reducing the Cycle Time from development to deployment.</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896966">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cap="none" normalizeH="0" baseline="0" dirty="0" smtClean="0">
                          <a:ln>
                            <a:noFill/>
                          </a:ln>
                          <a:solidFill>
                            <a:schemeClr val="tx1"/>
                          </a:solidFill>
                          <a:effectLst/>
                          <a:latin typeface="Arial" charset="0"/>
                          <a:ea typeface="ＭＳ Ｐゴシック"/>
                          <a:cs typeface="ＭＳ Ｐゴシック"/>
                        </a:rPr>
                        <a:t>Deliverables</a:t>
                      </a:r>
                    </a:p>
                    <a:p>
                      <a:pPr marL="228600" marR="0" lvl="0" indent="-22860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Char char="•"/>
                        <a:tabLst/>
                        <a:defRPr/>
                      </a:pPr>
                      <a:r>
                        <a:rPr lang="en-US" sz="1100" kern="1200" baseline="0" dirty="0" smtClean="0">
                          <a:solidFill>
                            <a:srgbClr val="000000"/>
                          </a:solidFill>
                          <a:latin typeface="+mn-lt"/>
                          <a:ea typeface="+mn-ea"/>
                          <a:cs typeface="+mn-cs"/>
                        </a:rPr>
                        <a:t>Provide an interface to all aspects of </a:t>
                      </a:r>
                      <a:r>
                        <a:rPr lang="en-US" sz="1100" kern="1200" baseline="0" dirty="0" err="1" smtClean="0">
                          <a:solidFill>
                            <a:srgbClr val="000000"/>
                          </a:solidFill>
                          <a:latin typeface="+mn-lt"/>
                          <a:ea typeface="+mn-ea"/>
                          <a:cs typeface="+mn-cs"/>
                        </a:rPr>
                        <a:t>PaaS</a:t>
                      </a:r>
                      <a:r>
                        <a:rPr lang="en-US" sz="1100" kern="1200" baseline="0" dirty="0" smtClean="0">
                          <a:solidFill>
                            <a:srgbClr val="000000"/>
                          </a:solidFill>
                          <a:latin typeface="+mn-lt"/>
                          <a:ea typeface="+mn-ea"/>
                          <a:cs typeface="+mn-cs"/>
                        </a:rPr>
                        <a:t> including provisioning, deployment and monitoring</a:t>
                      </a:r>
                    </a:p>
                    <a:p>
                      <a:pPr marL="228600" marR="0" lvl="0" indent="-22860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Char char="•"/>
                        <a:tabLst/>
                        <a:defRPr/>
                      </a:pPr>
                      <a:r>
                        <a:rPr lang="en-US" sz="1100" kern="1200" baseline="0" dirty="0" smtClean="0">
                          <a:solidFill>
                            <a:srgbClr val="000000"/>
                          </a:solidFill>
                          <a:latin typeface="+mn-lt"/>
                          <a:ea typeface="+mn-ea"/>
                          <a:cs typeface="+mn-cs"/>
                        </a:rPr>
                        <a:t>Implement Unified Deployment System for </a:t>
                      </a:r>
                      <a:r>
                        <a:rPr lang="en-US" sz="1100" kern="1200" baseline="0" dirty="0" err="1" smtClean="0">
                          <a:solidFill>
                            <a:srgbClr val="000000"/>
                          </a:solidFill>
                          <a:latin typeface="+mn-lt"/>
                          <a:ea typeface="+mn-ea"/>
                          <a:cs typeface="+mn-cs"/>
                        </a:rPr>
                        <a:t>GPaaS</a:t>
                      </a:r>
                      <a:r>
                        <a:rPr lang="en-US" sz="1100" kern="1200" baseline="0" dirty="0" smtClean="0">
                          <a:solidFill>
                            <a:srgbClr val="000000"/>
                          </a:solidFill>
                          <a:latin typeface="+mn-lt"/>
                          <a:ea typeface="+mn-ea"/>
                          <a:cs typeface="+mn-cs"/>
                        </a:rPr>
                        <a:t> to support all eBay Inc. stacks</a:t>
                      </a:r>
                    </a:p>
                    <a:p>
                      <a:pPr marL="228600" marR="0" lvl="0" indent="-22860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Char char="•"/>
                        <a:tabLst/>
                        <a:defRPr/>
                      </a:pPr>
                      <a:r>
                        <a:rPr lang="en-US" sz="1100" kern="1200" baseline="0" dirty="0" smtClean="0">
                          <a:solidFill>
                            <a:srgbClr val="000000"/>
                          </a:solidFill>
                          <a:latin typeface="+mn-lt"/>
                          <a:ea typeface="+mn-ea"/>
                          <a:cs typeface="+mn-cs"/>
                        </a:rPr>
                        <a:t>Enhance provisioning to be more robust and run on </a:t>
                      </a:r>
                      <a:r>
                        <a:rPr lang="en-US" sz="1100" kern="1200" baseline="0" dirty="0" err="1" smtClean="0">
                          <a:solidFill>
                            <a:srgbClr val="000000"/>
                          </a:solidFill>
                          <a:latin typeface="+mn-lt"/>
                          <a:ea typeface="+mn-ea"/>
                          <a:cs typeface="+mn-cs"/>
                        </a:rPr>
                        <a:t>OpenStratus</a:t>
                      </a:r>
                      <a:endParaRPr lang="en-US" sz="1100" kern="1200" baseline="0" dirty="0" smtClean="0">
                        <a:solidFill>
                          <a:srgbClr val="000000"/>
                        </a:solidFill>
                        <a:latin typeface="+mn-lt"/>
                        <a:ea typeface="+mn-ea"/>
                        <a:cs typeface="+mn-cs"/>
                      </a:endParaRPr>
                    </a:p>
                    <a:p>
                      <a:pPr marL="228600" marR="0" lvl="0" indent="-22860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Char char="•"/>
                        <a:tabLst/>
                        <a:defRPr/>
                      </a:pPr>
                      <a:r>
                        <a:rPr lang="en-US" sz="1100" kern="1200" baseline="0" dirty="0" smtClean="0">
                          <a:solidFill>
                            <a:srgbClr val="000000"/>
                          </a:solidFill>
                          <a:latin typeface="+mn-lt"/>
                          <a:ea typeface="+mn-ea"/>
                          <a:cs typeface="+mn-cs"/>
                        </a:rPr>
                        <a:t>Introduction of Kraken (Node.js) and Java development on </a:t>
                      </a:r>
                      <a:r>
                        <a:rPr lang="en-US" sz="1100" kern="1200" baseline="0" dirty="0" err="1" smtClean="0">
                          <a:solidFill>
                            <a:srgbClr val="000000"/>
                          </a:solidFill>
                          <a:latin typeface="+mn-lt"/>
                          <a:ea typeface="+mn-ea"/>
                          <a:cs typeface="+mn-cs"/>
                        </a:rPr>
                        <a:t>GPaaS</a:t>
                      </a:r>
                      <a:endParaRPr lang="en-US" sz="1100" kern="1200" baseline="0" dirty="0" smtClean="0">
                        <a:solidFill>
                          <a:srgbClr val="000000"/>
                        </a:solidFill>
                        <a:latin typeface="+mn-lt"/>
                        <a:ea typeface="+mn-ea"/>
                        <a:cs typeface="+mn-cs"/>
                      </a:endParaRPr>
                    </a:p>
                    <a:p>
                      <a:pPr marL="228600" marR="0" lvl="0" indent="-22860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Char char="•"/>
                        <a:tabLst/>
                        <a:defRPr/>
                      </a:pPr>
                      <a:r>
                        <a:rPr lang="en-US" sz="1100" kern="1200" baseline="0" dirty="0" smtClean="0">
                          <a:solidFill>
                            <a:srgbClr val="000000"/>
                          </a:solidFill>
                          <a:latin typeface="+mn-lt"/>
                          <a:ea typeface="+mn-ea"/>
                          <a:cs typeface="+mn-cs"/>
                        </a:rPr>
                        <a:t>Optimization of C++ on </a:t>
                      </a:r>
                      <a:r>
                        <a:rPr lang="en-US" sz="1100" kern="1200" baseline="0" dirty="0" err="1" smtClean="0">
                          <a:solidFill>
                            <a:srgbClr val="000000"/>
                          </a:solidFill>
                          <a:latin typeface="+mn-lt"/>
                          <a:ea typeface="+mn-ea"/>
                          <a:cs typeface="+mn-cs"/>
                        </a:rPr>
                        <a:t>GPaaS</a:t>
                      </a:r>
                      <a:endParaRPr lang="en-US" sz="1100" kern="1200" baseline="0" dirty="0" smtClean="0">
                        <a:solidFill>
                          <a:srgbClr val="000000"/>
                        </a:solidFill>
                        <a:latin typeface="+mn-lt"/>
                        <a:ea typeface="+mn-ea"/>
                        <a:cs typeface="+mn-cs"/>
                      </a:endParaRP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1339277">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cap="none" normalizeH="0" baseline="0" dirty="0" smtClean="0">
                          <a:ln>
                            <a:noFill/>
                          </a:ln>
                          <a:solidFill>
                            <a:schemeClr val="tx1"/>
                          </a:solidFill>
                          <a:effectLst/>
                          <a:latin typeface="Arial" charset="0"/>
                          <a:ea typeface="ＭＳ Ｐゴシック"/>
                          <a:cs typeface="ＭＳ Ｐゴシック"/>
                        </a:rPr>
                        <a:t>Dependencies</a:t>
                      </a:r>
                    </a:p>
                    <a:p>
                      <a:pPr marL="171450" marR="0" lvl="0" indent="-1714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defRPr/>
                      </a:pPr>
                      <a:r>
                        <a:rPr kumimoji="0" lang="en-US" sz="1100" b="1" i="0" u="none" strike="noStrike" cap="none" normalizeH="0" baseline="0" dirty="0" smtClean="0">
                          <a:ln>
                            <a:noFill/>
                          </a:ln>
                          <a:solidFill>
                            <a:schemeClr val="tx1"/>
                          </a:solidFill>
                          <a:effectLst/>
                          <a:latin typeface="+mj-lt"/>
                          <a:ea typeface="ＭＳ Ｐゴシック"/>
                          <a:cs typeface="ＭＳ Ｐゴシック"/>
                        </a:rPr>
                        <a:t>GCS</a:t>
                      </a:r>
                      <a:r>
                        <a:rPr kumimoji="0" lang="en-US" sz="1100" b="0" i="0" u="none" strike="noStrike" cap="none" normalizeH="0" baseline="0" dirty="0" smtClean="0">
                          <a:ln>
                            <a:noFill/>
                          </a:ln>
                          <a:solidFill>
                            <a:schemeClr val="tx1"/>
                          </a:solidFill>
                          <a:effectLst/>
                          <a:latin typeface="+mj-lt"/>
                          <a:ea typeface="ＭＳ Ｐゴシック"/>
                          <a:cs typeface="ＭＳ Ｐゴシック"/>
                        </a:rPr>
                        <a:t> - </a:t>
                      </a:r>
                      <a:r>
                        <a:rPr lang="en-US" sz="1100" kern="1200" baseline="0" dirty="0" smtClean="0">
                          <a:solidFill>
                            <a:schemeClr val="tx1"/>
                          </a:solidFill>
                          <a:latin typeface="+mj-lt"/>
                          <a:ea typeface="+mn-ea"/>
                          <a:cs typeface="+mn-cs"/>
                        </a:rPr>
                        <a:t>One cloud for MP and PP</a:t>
                      </a:r>
                    </a:p>
                    <a:p>
                      <a:pPr marL="171450" marR="0" lvl="0" indent="-1714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defRPr/>
                      </a:pPr>
                      <a:r>
                        <a:rPr lang="en-US" sz="1100" b="1" kern="1200" baseline="0" dirty="0" smtClean="0">
                          <a:solidFill>
                            <a:schemeClr val="tx1"/>
                          </a:solidFill>
                          <a:latin typeface="+mj-lt"/>
                          <a:ea typeface="+mn-ea"/>
                          <a:cs typeface="+mn-cs"/>
                        </a:rPr>
                        <a:t>GDI</a:t>
                      </a:r>
                      <a:r>
                        <a:rPr lang="en-US" sz="1100" kern="1200" baseline="0" dirty="0" smtClean="0">
                          <a:solidFill>
                            <a:schemeClr val="tx1"/>
                          </a:solidFill>
                          <a:latin typeface="+mj-lt"/>
                          <a:ea typeface="+mn-ea"/>
                          <a:cs typeface="+mn-cs"/>
                        </a:rPr>
                        <a:t> - </a:t>
                      </a:r>
                      <a:r>
                        <a:rPr lang="en-US" sz="1100" i="0" kern="1200" dirty="0" smtClean="0">
                          <a:solidFill>
                            <a:schemeClr val="tx1"/>
                          </a:solidFill>
                          <a:latin typeface="+mj-lt"/>
                          <a:ea typeface="+mn-ea"/>
                          <a:cs typeface="+mn-cs"/>
                        </a:rPr>
                        <a:t>Implement Next Gen DALL for</a:t>
                      </a:r>
                      <a:r>
                        <a:rPr lang="en-US" sz="1100" i="0" kern="1200" baseline="0" dirty="0" smtClean="0">
                          <a:solidFill>
                            <a:schemeClr val="tx1"/>
                          </a:solidFill>
                          <a:latin typeface="+mj-lt"/>
                          <a:ea typeface="+mn-ea"/>
                          <a:cs typeface="+mn-cs"/>
                        </a:rPr>
                        <a:t> a p</a:t>
                      </a:r>
                      <a:r>
                        <a:rPr lang="en-US" sz="1100" i="0" kern="1200" dirty="0" smtClean="0">
                          <a:solidFill>
                            <a:schemeClr val="tx1"/>
                          </a:solidFill>
                          <a:latin typeface="+mj-lt"/>
                          <a:ea typeface="+mn-ea"/>
                          <a:cs typeface="+mn-cs"/>
                        </a:rPr>
                        <a:t>ersistence layer with eBay scalability, availability and manageability</a:t>
                      </a:r>
                    </a:p>
                    <a:p>
                      <a:pPr marL="171450" marR="0" lvl="0" indent="-1714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defRPr/>
                      </a:pPr>
                      <a:r>
                        <a:rPr lang="en-US" sz="1100" i="0" kern="1200" dirty="0" smtClean="0">
                          <a:solidFill>
                            <a:schemeClr val="tx1"/>
                          </a:solidFill>
                          <a:latin typeface="+mj-lt"/>
                          <a:ea typeface="+mn-ea"/>
                          <a:cs typeface="+mn-cs"/>
                        </a:rPr>
                        <a:t>Enable </a:t>
                      </a:r>
                      <a:r>
                        <a:rPr lang="en-US" sz="1100" i="0" kern="1200" dirty="0" err="1" smtClean="0">
                          <a:solidFill>
                            <a:schemeClr val="tx1"/>
                          </a:solidFill>
                          <a:latin typeface="+mj-lt"/>
                          <a:ea typeface="+mn-ea"/>
                          <a:cs typeface="+mn-cs"/>
                        </a:rPr>
                        <a:t>CaaS</a:t>
                      </a:r>
                      <a:r>
                        <a:rPr lang="en-US" sz="1100" i="0" kern="1200" dirty="0" smtClean="0">
                          <a:solidFill>
                            <a:schemeClr val="tx1"/>
                          </a:solidFill>
                          <a:latin typeface="+mj-lt"/>
                          <a:ea typeface="+mn-ea"/>
                          <a:cs typeface="+mn-cs"/>
                        </a:rPr>
                        <a:t> on </a:t>
                      </a:r>
                      <a:r>
                        <a:rPr lang="en-US" sz="1100" i="0" kern="1200" dirty="0" err="1" smtClean="0">
                          <a:solidFill>
                            <a:schemeClr val="tx1"/>
                          </a:solidFill>
                          <a:latin typeface="+mj-lt"/>
                          <a:ea typeface="+mn-ea"/>
                          <a:cs typeface="+mn-cs"/>
                        </a:rPr>
                        <a:t>Couchbase</a:t>
                      </a:r>
                      <a:r>
                        <a:rPr lang="en-US" sz="1100" i="0" kern="1200" dirty="0" smtClean="0">
                          <a:solidFill>
                            <a:schemeClr val="tx1"/>
                          </a:solidFill>
                          <a:latin typeface="+mj-lt"/>
                          <a:ea typeface="+mn-ea"/>
                          <a:cs typeface="+mn-cs"/>
                        </a:rPr>
                        <a:t> and operationalize throughout eBay Inc.</a:t>
                      </a:r>
                    </a:p>
                    <a:p>
                      <a:pPr marL="171450" marR="0" lvl="0" indent="-1714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defRPr/>
                      </a:pPr>
                      <a:r>
                        <a:rPr lang="en-US" sz="1100" b="1" kern="1200" baseline="0" dirty="0" smtClean="0">
                          <a:solidFill>
                            <a:schemeClr val="tx1"/>
                          </a:solidFill>
                          <a:latin typeface="+mj-lt"/>
                          <a:ea typeface="+mn-ea"/>
                          <a:cs typeface="+mn-cs"/>
                        </a:rPr>
                        <a:t>GESE</a:t>
                      </a:r>
                      <a:r>
                        <a:rPr lang="en-US" sz="1100" kern="1200" baseline="0" dirty="0" smtClean="0">
                          <a:solidFill>
                            <a:schemeClr val="tx1"/>
                          </a:solidFill>
                          <a:latin typeface="+mj-lt"/>
                          <a:ea typeface="+mn-ea"/>
                          <a:cs typeface="+mn-cs"/>
                        </a:rPr>
                        <a:t> - </a:t>
                      </a:r>
                      <a:r>
                        <a:rPr lang="en-US" sz="1100" i="0" kern="1200" dirty="0" smtClean="0">
                          <a:solidFill>
                            <a:schemeClr val="tx1"/>
                          </a:solidFill>
                          <a:latin typeface="+mj-lt"/>
                          <a:ea typeface="+mn-ea"/>
                          <a:cs typeface="+mn-cs"/>
                        </a:rPr>
                        <a:t>Tools strategy for supporting virtualized environment</a:t>
                      </a:r>
                    </a:p>
                    <a:p>
                      <a:pPr marL="171450" marR="0" lvl="0" indent="-1714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defRPr/>
                      </a:pPr>
                      <a:r>
                        <a:rPr lang="en-US" sz="1100" b="1" kern="1200" baseline="0" dirty="0" smtClean="0">
                          <a:solidFill>
                            <a:schemeClr val="tx1"/>
                          </a:solidFill>
                          <a:latin typeface="+mj-lt"/>
                          <a:ea typeface="+mn-ea"/>
                          <a:cs typeface="+mn-cs"/>
                        </a:rPr>
                        <a:t>GTO</a:t>
                      </a:r>
                      <a:r>
                        <a:rPr lang="en-US" sz="1100" kern="1200" baseline="0" dirty="0" smtClean="0">
                          <a:solidFill>
                            <a:schemeClr val="tx1"/>
                          </a:solidFill>
                          <a:latin typeface="+mj-lt"/>
                          <a:ea typeface="+mn-ea"/>
                          <a:cs typeface="+mn-cs"/>
                        </a:rPr>
                        <a:t> - </a:t>
                      </a:r>
                      <a:r>
                        <a:rPr lang="en-US" sz="1100" i="0" kern="1200" dirty="0" smtClean="0">
                          <a:solidFill>
                            <a:schemeClr val="tx1"/>
                          </a:solidFill>
                          <a:latin typeface="+mj-lt"/>
                          <a:ea typeface="+mn-ea"/>
                          <a:cs typeface="+mn-cs"/>
                        </a:rPr>
                        <a:t>Develop training and skill set to support newly operationalized services </a:t>
                      </a:r>
                      <a:endParaRPr kumimoji="0" lang="en-US" sz="1100" b="0" i="0" u="none" strike="noStrike" cap="none" normalizeH="0" baseline="0" dirty="0" smtClean="0">
                        <a:ln>
                          <a:noFill/>
                        </a:ln>
                        <a:solidFill>
                          <a:schemeClr val="tx1"/>
                        </a:solidFill>
                        <a:effectLst/>
                        <a:latin typeface="+mj-lt"/>
                        <a:ea typeface="ＭＳ Ｐゴシック"/>
                        <a:cs typeface="ＭＳ Ｐゴシック"/>
                      </a:endParaRP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8495" name="Group 63"/>
          <p:cNvGraphicFramePr>
            <a:graphicFrameLocks noGrp="1"/>
          </p:cNvGraphicFramePr>
          <p:nvPr>
            <p:extLst>
              <p:ext uri="{D42A27DB-BD31-4B8C-83A1-F6EECF244321}">
                <p14:modId xmlns:p14="http://schemas.microsoft.com/office/powerpoint/2010/main" val="2864236879"/>
              </p:ext>
            </p:extLst>
          </p:nvPr>
        </p:nvGraphicFramePr>
        <p:xfrm>
          <a:off x="5257800" y="990601"/>
          <a:ext cx="3733800" cy="1330780"/>
        </p:xfrm>
        <a:graphic>
          <a:graphicData uri="http://schemas.openxmlformats.org/drawingml/2006/table">
            <a:tbl>
              <a:tblPr/>
              <a:tblGrid>
                <a:gridCol w="3733800"/>
              </a:tblGrid>
              <a:tr h="640080">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kern="1200" cap="none" normalizeH="0" baseline="0" dirty="0" smtClean="0">
                          <a:ln>
                            <a:noFill/>
                          </a:ln>
                          <a:solidFill>
                            <a:schemeClr val="tx1"/>
                          </a:solidFill>
                          <a:effectLst/>
                          <a:latin typeface="Arial" charset="0"/>
                          <a:ea typeface="ＭＳ Ｐゴシック"/>
                          <a:cs typeface="ＭＳ Ｐゴシック"/>
                        </a:rPr>
                        <a:t>Assumptions</a:t>
                      </a:r>
                    </a:p>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defRPr/>
                      </a:pPr>
                      <a:r>
                        <a:rPr lang="en-US" sz="1000" kern="1200" dirty="0" err="1" smtClean="0"/>
                        <a:t>GPaaS</a:t>
                      </a:r>
                      <a:r>
                        <a:rPr lang="en-US" sz="1000" kern="1200" dirty="0" smtClean="0"/>
                        <a:t> will be rolled out regardless of status of One Cloud; May have to manage complexities in tools if clouds are not converged</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640080">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defRPr/>
                      </a:pPr>
                      <a:r>
                        <a:rPr kumimoji="0" lang="en-US" sz="1400" b="1" i="0" u="none" strike="noStrike" kern="1200" cap="none" normalizeH="0" baseline="0" dirty="0" smtClean="0">
                          <a:ln>
                            <a:noFill/>
                          </a:ln>
                          <a:solidFill>
                            <a:schemeClr val="accent2">
                              <a:lumMod val="60000"/>
                              <a:lumOff val="40000"/>
                            </a:schemeClr>
                          </a:solidFill>
                          <a:effectLst/>
                          <a:latin typeface="Arial" charset="0"/>
                          <a:ea typeface="ＭＳ Ｐゴシック"/>
                          <a:cs typeface="ＭＳ Ｐゴシック"/>
                          <a:hlinkClick r:id="" action="ppaction://hlinkshowjump?jump=nextslide" tooltip="Click hee to access the Risk Register for this project"/>
                        </a:rPr>
                        <a:t>Issues &amp; Risks</a:t>
                      </a:r>
                      <a:endParaRPr kumimoji="0" lang="en-US" sz="1400" b="1" i="0" u="none" strike="noStrike" kern="1200" cap="none" normalizeH="0" baseline="0" dirty="0" smtClean="0">
                        <a:ln>
                          <a:noFill/>
                        </a:ln>
                        <a:solidFill>
                          <a:schemeClr val="accent2">
                            <a:lumMod val="60000"/>
                            <a:lumOff val="40000"/>
                          </a:schemeClr>
                        </a:solidFill>
                        <a:effectLst/>
                        <a:latin typeface="Arial" charset="0"/>
                        <a:ea typeface="ＭＳ Ｐゴシック"/>
                        <a:cs typeface="ＭＳ Ｐゴシック"/>
                      </a:endParaRPr>
                    </a:p>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defRPr/>
                      </a:pPr>
                      <a:r>
                        <a:rPr lang="en-US" sz="1000" kern="1200" dirty="0" smtClean="0">
                          <a:solidFill>
                            <a:srgbClr val="000000"/>
                          </a:solidFill>
                          <a:latin typeface="+mn-lt"/>
                          <a:ea typeface="+mn-ea"/>
                          <a:cs typeface="+mn-cs"/>
                        </a:rPr>
                        <a:t>Availability of One Cloud for eBay Inc. requested for implementation</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26685" name="Group 61"/>
          <p:cNvGraphicFramePr>
            <a:graphicFrameLocks noGrp="1"/>
          </p:cNvGraphicFramePr>
          <p:nvPr>
            <p:extLst>
              <p:ext uri="{D42A27DB-BD31-4B8C-83A1-F6EECF244321}">
                <p14:modId xmlns:p14="http://schemas.microsoft.com/office/powerpoint/2010/main" val="1681518708"/>
              </p:ext>
            </p:extLst>
          </p:nvPr>
        </p:nvGraphicFramePr>
        <p:xfrm>
          <a:off x="5257800" y="2305515"/>
          <a:ext cx="3733801" cy="4031733"/>
        </p:xfrm>
        <a:graphic>
          <a:graphicData uri="http://schemas.openxmlformats.org/drawingml/2006/table">
            <a:tbl>
              <a:tblPr/>
              <a:tblGrid>
                <a:gridCol w="1807029"/>
                <a:gridCol w="1088571"/>
                <a:gridCol w="838201"/>
              </a:tblGrid>
              <a:tr h="326253">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100" b="1" i="0" u="none" strike="noStrike" cap="none" normalizeH="0" baseline="0" dirty="0" smtClean="0">
                          <a:ln>
                            <a:noFill/>
                          </a:ln>
                          <a:solidFill>
                            <a:schemeClr val="tx1"/>
                          </a:solidFill>
                          <a:effectLst/>
                          <a:latin typeface="Arial" charset="0"/>
                        </a:rPr>
                        <a:t>Milestone</a:t>
                      </a:r>
                    </a:p>
                  </a:txBody>
                  <a:tcPr marL="43997" marR="43997" marT="43135" marB="43135" horzOverflow="overflow">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100" b="1" i="0" u="none" strike="noStrike" cap="none" normalizeH="0" baseline="0" dirty="0" smtClean="0">
                          <a:ln>
                            <a:noFill/>
                          </a:ln>
                          <a:solidFill>
                            <a:schemeClr val="tx1"/>
                          </a:solidFill>
                          <a:effectLst/>
                          <a:latin typeface="Arial" charset="0"/>
                        </a:rPr>
                        <a:t>Completion</a:t>
                      </a:r>
                    </a:p>
                  </a:txBody>
                  <a:tcPr marL="43997" marR="43997" marT="43135" marB="431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100" b="1" i="0" u="none" strike="noStrike" cap="none" normalizeH="0" baseline="0" dirty="0" smtClean="0">
                          <a:ln>
                            <a:noFill/>
                          </a:ln>
                          <a:solidFill>
                            <a:schemeClr val="tx1"/>
                          </a:solidFill>
                          <a:effectLst/>
                          <a:latin typeface="Arial" charset="0"/>
                        </a:rPr>
                        <a:t>Status</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247032">
                <a:tc>
                  <a:txBody>
                    <a:bodyPr/>
                    <a:lstStyle/>
                    <a:p>
                      <a:pPr marL="171450" indent="-171450" algn="l" fontAlgn="b">
                        <a:buFont typeface="Arial" panose="020B0604020202020204" pitchFamily="34" charset="0"/>
                        <a:buChar char="•"/>
                      </a:pPr>
                      <a:r>
                        <a:rPr lang="en-US" sz="800" b="0" i="0" u="none" strike="noStrike" dirty="0">
                          <a:solidFill>
                            <a:srgbClr val="000000"/>
                          </a:solidFill>
                          <a:effectLst/>
                          <a:latin typeface="+mj-lt"/>
                        </a:rPr>
                        <a:t>GPaaS for Kraken</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smtClean="0">
                          <a:solidFill>
                            <a:srgbClr val="000000"/>
                          </a:solidFill>
                          <a:effectLst/>
                          <a:latin typeface="+mj-lt"/>
                        </a:rPr>
                        <a:t>Q1 2014</a:t>
                      </a:r>
                      <a:endParaRPr lang="en-US" sz="800" b="0" i="0" u="none" strike="noStrike" dirty="0">
                        <a:solidFill>
                          <a:srgbClr val="000000"/>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cap="none" normalizeH="0" baseline="0" dirty="0" smtClean="0">
                          <a:ln>
                            <a:noFill/>
                          </a:ln>
                          <a:solidFill>
                            <a:schemeClr val="bg1"/>
                          </a:solidFill>
                          <a:effectLst/>
                          <a:latin typeface="+mj-lt"/>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r>
                        <a:rPr lang="en-US" sz="800" b="0" i="0" u="none" strike="noStrike" dirty="0">
                          <a:solidFill>
                            <a:srgbClr val="000000"/>
                          </a:solidFill>
                          <a:effectLst/>
                          <a:latin typeface="+mj-lt"/>
                        </a:rPr>
                        <a:t>ALTUS Environment Integration</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smtClean="0">
                          <a:solidFill>
                            <a:srgbClr val="000000"/>
                          </a:solidFill>
                          <a:effectLst/>
                          <a:latin typeface="+mj-lt"/>
                        </a:rPr>
                        <a:t>Q1 2014</a:t>
                      </a:r>
                      <a:endParaRPr lang="en-US" sz="800" b="0" i="0" u="none" strike="noStrike" dirty="0">
                        <a:solidFill>
                          <a:srgbClr val="000000"/>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cap="none" normalizeH="0" baseline="0" dirty="0" smtClean="0">
                          <a:ln>
                            <a:noFill/>
                          </a:ln>
                          <a:solidFill>
                            <a:schemeClr val="bg1"/>
                          </a:solidFill>
                          <a:effectLst/>
                          <a:latin typeface="+mj-lt"/>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r>
                        <a:rPr lang="en-US" sz="800" b="0" i="0" u="none" strike="noStrike" dirty="0">
                          <a:solidFill>
                            <a:srgbClr val="000000"/>
                          </a:solidFill>
                          <a:effectLst/>
                          <a:latin typeface="+mj-lt"/>
                        </a:rPr>
                        <a:t>GPaaS for Java</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smtClean="0">
                          <a:solidFill>
                            <a:srgbClr val="000000"/>
                          </a:solidFill>
                          <a:effectLst/>
                          <a:latin typeface="+mj-lt"/>
                        </a:rPr>
                        <a:t>Q2 2014</a:t>
                      </a:r>
                      <a:endParaRPr lang="en-US" sz="800" b="0" i="0" u="none" strike="noStrike" dirty="0">
                        <a:solidFill>
                          <a:srgbClr val="000000"/>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kern="1200" cap="none" normalizeH="0" baseline="0" dirty="0" smtClean="0">
                          <a:ln>
                            <a:noFill/>
                          </a:ln>
                          <a:solidFill>
                            <a:schemeClr val="bg1"/>
                          </a:solidFill>
                          <a:effectLst/>
                          <a:latin typeface="+mj-lt"/>
                          <a:ea typeface="+mn-ea"/>
                          <a:cs typeface="+mn-cs"/>
                        </a:rPr>
                        <a:t>GREEN</a:t>
                      </a:r>
                      <a:endParaRPr kumimoji="0" lang="en-US" sz="800" b="1" i="0" u="none" strike="noStrike" cap="none" normalizeH="0" baseline="0" dirty="0" smtClean="0">
                        <a:ln>
                          <a:noFill/>
                        </a:ln>
                        <a:solidFill>
                          <a:schemeClr val="bg1"/>
                        </a:solidFill>
                        <a:effectLst/>
                        <a:latin typeface="+mj-lt"/>
                      </a:endParaRP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r>
                        <a:rPr lang="en-US" sz="800" b="0" i="0" u="none" strike="noStrike" dirty="0">
                          <a:solidFill>
                            <a:srgbClr val="000000"/>
                          </a:solidFill>
                          <a:effectLst/>
                          <a:latin typeface="+mj-lt"/>
                        </a:rPr>
                        <a:t>PP PDLC Self-Service Enablement</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u="none" strike="noStrike" dirty="0" smtClean="0">
                          <a:solidFill>
                            <a:srgbClr val="000000"/>
                          </a:solidFill>
                          <a:effectLst/>
                          <a:latin typeface="+mj-lt"/>
                        </a:rPr>
                        <a:t>Q2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kern="1200" cap="none" normalizeH="0" baseline="0" dirty="0" smtClean="0">
                          <a:ln>
                            <a:noFill/>
                          </a:ln>
                          <a:solidFill>
                            <a:schemeClr val="bg1"/>
                          </a:solidFill>
                          <a:effectLst/>
                          <a:latin typeface="+mj-lt"/>
                          <a:ea typeface="+mn-ea"/>
                          <a:cs typeface="+mn-cs"/>
                        </a:rPr>
                        <a:t>GREEN</a:t>
                      </a:r>
                      <a:endParaRPr kumimoji="0" lang="en-US" sz="800" b="1" i="0" u="none" strike="noStrike" cap="none" normalizeH="0" baseline="0" dirty="0" smtClean="0">
                        <a:ln>
                          <a:noFill/>
                        </a:ln>
                        <a:solidFill>
                          <a:schemeClr val="bg1"/>
                        </a:solidFill>
                        <a:effectLst/>
                        <a:latin typeface="+mj-lt"/>
                      </a:endParaRP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r>
                        <a:rPr lang="en-US" sz="800" b="0" i="0" u="none" strike="noStrike" dirty="0" smtClean="0">
                          <a:solidFill>
                            <a:srgbClr val="000000"/>
                          </a:solidFill>
                          <a:effectLst/>
                          <a:latin typeface="+mj-lt"/>
                        </a:rPr>
                        <a:t>GPaaS </a:t>
                      </a:r>
                      <a:r>
                        <a:rPr lang="en-US" sz="800" b="0" i="0" u="none" strike="noStrike" dirty="0">
                          <a:solidFill>
                            <a:srgbClr val="000000"/>
                          </a:solidFill>
                          <a:effectLst/>
                          <a:latin typeface="+mj-lt"/>
                        </a:rPr>
                        <a:t>PP Stages on C3</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u="none" strike="noStrike" dirty="0" smtClean="0">
                          <a:solidFill>
                            <a:srgbClr val="000000"/>
                          </a:solidFill>
                          <a:effectLst/>
                          <a:latin typeface="+mj-lt"/>
                        </a:rPr>
                        <a:t>Q2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kern="1200" cap="none" normalizeH="0" baseline="0" dirty="0" smtClean="0">
                          <a:ln>
                            <a:noFill/>
                          </a:ln>
                          <a:solidFill>
                            <a:schemeClr val="bg1"/>
                          </a:solidFill>
                          <a:effectLst/>
                          <a:latin typeface="+mj-lt"/>
                          <a:ea typeface="+mn-ea"/>
                          <a:cs typeface="+mn-cs"/>
                        </a:rPr>
                        <a:t>GREEN</a:t>
                      </a:r>
                      <a:endParaRPr kumimoji="0" lang="en-US" sz="800" b="1" i="0" u="none" strike="noStrike" cap="none" normalizeH="0" baseline="0" dirty="0" smtClean="0">
                        <a:ln>
                          <a:noFill/>
                        </a:ln>
                        <a:solidFill>
                          <a:schemeClr val="bg1"/>
                        </a:solidFill>
                        <a:effectLst/>
                        <a:latin typeface="+mj-lt"/>
                      </a:endParaRP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r>
                        <a:rPr lang="en-US" sz="800" b="0" i="0" u="none" strike="noStrike" dirty="0">
                          <a:solidFill>
                            <a:srgbClr val="000000"/>
                          </a:solidFill>
                          <a:effectLst/>
                          <a:latin typeface="+mj-lt"/>
                        </a:rPr>
                        <a:t>Deployment Time Reduction</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u="none" strike="noStrike" dirty="0" smtClean="0">
                          <a:solidFill>
                            <a:srgbClr val="000000"/>
                          </a:solidFill>
                          <a:effectLst/>
                          <a:latin typeface="+mj-lt"/>
                        </a:rPr>
                        <a:t>Q2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kern="1200" cap="none" normalizeH="0" baseline="0" dirty="0" smtClean="0">
                          <a:ln>
                            <a:noFill/>
                          </a:ln>
                          <a:solidFill>
                            <a:schemeClr val="bg1"/>
                          </a:solidFill>
                          <a:effectLst/>
                          <a:latin typeface="+mj-lt"/>
                          <a:ea typeface="+mn-ea"/>
                          <a:cs typeface="+mn-cs"/>
                        </a:rPr>
                        <a:t>GREEN</a:t>
                      </a:r>
                      <a:endParaRPr kumimoji="0" lang="en-US" sz="800" b="1" i="0" u="none" strike="noStrike" cap="none" normalizeH="0" baseline="0" dirty="0" smtClean="0">
                        <a:ln>
                          <a:noFill/>
                        </a:ln>
                        <a:solidFill>
                          <a:schemeClr val="bg1"/>
                        </a:solidFill>
                        <a:effectLst/>
                        <a:latin typeface="+mj-lt"/>
                      </a:endParaRP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r>
                        <a:rPr lang="en-US" sz="800" b="0" i="0" u="none" strike="noStrike" dirty="0">
                          <a:solidFill>
                            <a:srgbClr val="000000"/>
                          </a:solidFill>
                          <a:effectLst/>
                          <a:latin typeface="+mj-lt"/>
                        </a:rPr>
                        <a:t>Provisioning Time Reduction</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u="none" strike="noStrike" dirty="0" smtClean="0">
                          <a:solidFill>
                            <a:srgbClr val="000000"/>
                          </a:solidFill>
                          <a:effectLst/>
                          <a:latin typeface="+mj-lt"/>
                        </a:rPr>
                        <a:t>Q2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kern="1200" cap="none" normalizeH="0" baseline="0" dirty="0" smtClean="0">
                          <a:ln>
                            <a:noFill/>
                          </a:ln>
                          <a:solidFill>
                            <a:schemeClr val="bg1"/>
                          </a:solidFill>
                          <a:effectLst/>
                          <a:latin typeface="+mj-lt"/>
                          <a:ea typeface="+mn-ea"/>
                          <a:cs typeface="+mn-cs"/>
                        </a:rPr>
                        <a:t>GREEN</a:t>
                      </a:r>
                      <a:endParaRPr kumimoji="0" lang="en-US" sz="800" b="1" i="0" u="none" strike="noStrike" cap="none" normalizeH="0" baseline="0" dirty="0" smtClean="0">
                        <a:ln>
                          <a:noFill/>
                        </a:ln>
                        <a:solidFill>
                          <a:schemeClr val="bg1"/>
                        </a:solidFill>
                        <a:effectLst/>
                        <a:latin typeface="+mj-lt"/>
                      </a:endParaRP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r>
                        <a:rPr lang="en-US" sz="800" b="0" i="0" u="none" strike="noStrike" dirty="0">
                          <a:solidFill>
                            <a:srgbClr val="000000"/>
                          </a:solidFill>
                          <a:effectLst/>
                          <a:latin typeface="+mj-lt"/>
                        </a:rPr>
                        <a:t>Altus - Next Gen</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smtClean="0">
                          <a:solidFill>
                            <a:srgbClr val="000000"/>
                          </a:solidFill>
                          <a:effectLst/>
                          <a:latin typeface="+mj-lt"/>
                        </a:rPr>
                        <a:t>Q3 2014</a:t>
                      </a:r>
                      <a:endParaRPr lang="en-US" sz="800" b="0" i="0" u="none" strike="noStrike" dirty="0">
                        <a:solidFill>
                          <a:srgbClr val="000000"/>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kern="1200" cap="none" normalizeH="0" baseline="0" dirty="0" smtClean="0">
                          <a:ln>
                            <a:noFill/>
                          </a:ln>
                          <a:solidFill>
                            <a:schemeClr val="bg1"/>
                          </a:solidFill>
                          <a:effectLst/>
                          <a:latin typeface="+mj-lt"/>
                          <a:ea typeface="+mn-ea"/>
                          <a:cs typeface="+mn-cs"/>
                        </a:rPr>
                        <a:t>GREEN</a:t>
                      </a:r>
                      <a:endParaRPr kumimoji="0" lang="en-US" sz="800" b="1" i="0" u="none" strike="noStrike" cap="none" normalizeH="0" baseline="0" dirty="0" smtClean="0">
                        <a:ln>
                          <a:noFill/>
                        </a:ln>
                        <a:solidFill>
                          <a:schemeClr val="bg1"/>
                        </a:solidFill>
                        <a:effectLst/>
                        <a:latin typeface="+mj-lt"/>
                      </a:endParaRP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r>
                        <a:rPr lang="en-US" sz="800" b="0" i="0" u="none" strike="noStrike" dirty="0">
                          <a:solidFill>
                            <a:srgbClr val="000000"/>
                          </a:solidFill>
                          <a:effectLst/>
                          <a:latin typeface="+mj-lt"/>
                        </a:rPr>
                        <a:t>Enable Local Development for PP</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u="none" strike="noStrike" dirty="0" smtClean="0">
                          <a:solidFill>
                            <a:srgbClr val="000000"/>
                          </a:solidFill>
                          <a:effectLst/>
                          <a:latin typeface="+mj-lt"/>
                        </a:rPr>
                        <a:t>Q3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kern="1200" cap="none" normalizeH="0" baseline="0" dirty="0" smtClean="0">
                          <a:ln>
                            <a:noFill/>
                          </a:ln>
                          <a:solidFill>
                            <a:schemeClr val="bg1"/>
                          </a:solidFill>
                          <a:effectLst/>
                          <a:latin typeface="+mj-lt"/>
                          <a:ea typeface="+mn-ea"/>
                          <a:cs typeface="+mn-cs"/>
                        </a:rPr>
                        <a:t>GREEN</a:t>
                      </a:r>
                      <a:endParaRPr kumimoji="0" lang="en-US" sz="800" b="1" i="0" u="none" strike="noStrike" cap="none" normalizeH="0" baseline="0" dirty="0" smtClean="0">
                        <a:ln>
                          <a:noFill/>
                        </a:ln>
                        <a:solidFill>
                          <a:schemeClr val="bg1"/>
                        </a:solidFill>
                        <a:effectLst/>
                        <a:latin typeface="+mj-lt"/>
                      </a:endParaRP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r>
                        <a:rPr lang="en-US" sz="800" b="0" i="0" u="none" strike="noStrike" dirty="0" smtClean="0">
                          <a:solidFill>
                            <a:srgbClr val="000000"/>
                          </a:solidFill>
                          <a:effectLst/>
                          <a:latin typeface="+mj-lt"/>
                        </a:rPr>
                        <a:t>Continuous </a:t>
                      </a:r>
                      <a:r>
                        <a:rPr lang="en-US" sz="800" b="0" i="0" u="none" strike="noStrike" dirty="0">
                          <a:solidFill>
                            <a:srgbClr val="000000"/>
                          </a:solidFill>
                          <a:effectLst/>
                          <a:latin typeface="+mj-lt"/>
                        </a:rPr>
                        <a:t>Delivery </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u="none" strike="noStrike" dirty="0" smtClean="0">
                          <a:solidFill>
                            <a:srgbClr val="000000"/>
                          </a:solidFill>
                          <a:effectLst/>
                          <a:latin typeface="+mj-lt"/>
                        </a:rPr>
                        <a:t>Q3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kern="1200" cap="none" normalizeH="0" baseline="0" dirty="0" smtClean="0">
                          <a:ln>
                            <a:noFill/>
                          </a:ln>
                          <a:solidFill>
                            <a:schemeClr val="bg1"/>
                          </a:solidFill>
                          <a:effectLst/>
                          <a:latin typeface="+mj-lt"/>
                          <a:ea typeface="+mn-ea"/>
                          <a:cs typeface="+mn-cs"/>
                        </a:rPr>
                        <a:t>GREEN</a:t>
                      </a:r>
                      <a:endParaRPr kumimoji="0" lang="en-US" sz="800" b="1" i="0" u="none" strike="noStrike" cap="none" normalizeH="0" baseline="0" dirty="0" smtClean="0">
                        <a:ln>
                          <a:noFill/>
                        </a:ln>
                        <a:solidFill>
                          <a:schemeClr val="bg1"/>
                        </a:solidFill>
                        <a:effectLst/>
                        <a:latin typeface="+mj-lt"/>
                      </a:endParaRP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r>
                        <a:rPr lang="en-US" sz="800" b="0" i="0" u="none" strike="noStrike" dirty="0">
                          <a:solidFill>
                            <a:srgbClr val="000000"/>
                          </a:solidFill>
                          <a:effectLst/>
                          <a:latin typeface="+mj-lt"/>
                        </a:rPr>
                        <a:t>PP Build Time Reduction</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u="none" strike="noStrike" dirty="0" smtClean="0">
                          <a:solidFill>
                            <a:srgbClr val="000000"/>
                          </a:solidFill>
                          <a:effectLst/>
                          <a:latin typeface="+mj-lt"/>
                        </a:rPr>
                        <a:t>Q3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kern="1200" cap="none" normalizeH="0" baseline="0" dirty="0" smtClean="0">
                          <a:ln>
                            <a:noFill/>
                          </a:ln>
                          <a:solidFill>
                            <a:schemeClr val="bg1"/>
                          </a:solidFill>
                          <a:effectLst/>
                          <a:latin typeface="+mj-lt"/>
                          <a:ea typeface="+mn-ea"/>
                          <a:cs typeface="+mn-cs"/>
                        </a:rPr>
                        <a:t>GREEN</a:t>
                      </a:r>
                      <a:endParaRPr kumimoji="0" lang="en-US" sz="800" b="1" i="0" u="none" strike="noStrike" cap="none" normalizeH="0" baseline="0" dirty="0" smtClean="0">
                        <a:ln>
                          <a:noFill/>
                        </a:ln>
                        <a:solidFill>
                          <a:schemeClr val="bg1"/>
                        </a:solidFill>
                        <a:effectLst/>
                        <a:latin typeface="+mj-lt"/>
                      </a:endParaRP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r>
                        <a:rPr lang="en-US" sz="800" b="0" i="0" u="none" strike="noStrike" dirty="0">
                          <a:solidFill>
                            <a:srgbClr val="000000"/>
                          </a:solidFill>
                          <a:effectLst/>
                          <a:latin typeface="+mj-lt"/>
                        </a:rPr>
                        <a:t>GPaaS  for C++</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smtClean="0">
                          <a:solidFill>
                            <a:srgbClr val="000000"/>
                          </a:solidFill>
                          <a:effectLst/>
                          <a:latin typeface="+mj-lt"/>
                        </a:rPr>
                        <a:t>Q4 2014</a:t>
                      </a:r>
                      <a:endParaRPr lang="en-US" sz="800" b="0" i="0" u="none" strike="noStrike" dirty="0">
                        <a:solidFill>
                          <a:srgbClr val="000000"/>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prstClr val="black"/>
                        </a:buClr>
                        <a:buSzTx/>
                        <a:buFont typeface="Verdana" pitchFamily="34" charset="0"/>
                        <a:buNone/>
                        <a:tabLst/>
                        <a:defRPr/>
                      </a:pPr>
                      <a:r>
                        <a:rPr kumimoji="0" lang="en-US" sz="800" b="1" i="0" u="none" strike="noStrike" kern="1200" cap="none" spc="0" normalizeH="0" baseline="0" noProof="0" dirty="0" smtClean="0">
                          <a:ln>
                            <a:noFill/>
                          </a:ln>
                          <a:solidFill>
                            <a:schemeClr val="bg1"/>
                          </a:solidFill>
                          <a:effectLst/>
                          <a:uLnTx/>
                          <a:uFillTx/>
                          <a:latin typeface="+mj-lt"/>
                          <a:ea typeface="+mn-ea"/>
                          <a:cs typeface="+mn-cs"/>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r>
                        <a:rPr lang="en-US" sz="800" b="0" i="0" u="none" strike="noStrike" dirty="0">
                          <a:solidFill>
                            <a:srgbClr val="000000"/>
                          </a:solidFill>
                          <a:effectLst/>
                          <a:latin typeface="+mj-lt"/>
                        </a:rPr>
                        <a:t>GPaaS - Container Based PaaS</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u="none" strike="noStrike" dirty="0" smtClean="0">
                          <a:solidFill>
                            <a:srgbClr val="000000"/>
                          </a:solidFill>
                          <a:effectLst/>
                          <a:latin typeface="+mj-lt"/>
                        </a:rPr>
                        <a:t>Q4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cap="none" normalizeH="0" baseline="0" dirty="0" smtClean="0">
                          <a:ln>
                            <a:noFill/>
                          </a:ln>
                          <a:solidFill>
                            <a:schemeClr val="bg1"/>
                          </a:solidFill>
                          <a:effectLst/>
                          <a:latin typeface="+mj-lt"/>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r>
                        <a:rPr lang="en-US" sz="800" b="0" i="0" u="none" strike="noStrike" dirty="0">
                          <a:solidFill>
                            <a:srgbClr val="000000"/>
                          </a:solidFill>
                          <a:effectLst/>
                          <a:latin typeface="+mj-lt"/>
                        </a:rPr>
                        <a:t>PaaS Auto-Remediation LOM</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u="none" strike="noStrike" dirty="0" smtClean="0">
                          <a:solidFill>
                            <a:srgbClr val="000000"/>
                          </a:solidFill>
                          <a:effectLst/>
                          <a:latin typeface="+mj-lt"/>
                        </a:rPr>
                        <a:t>Q4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cap="none" normalizeH="0" baseline="0" dirty="0" smtClean="0">
                          <a:ln>
                            <a:noFill/>
                          </a:ln>
                          <a:solidFill>
                            <a:schemeClr val="bg1"/>
                          </a:solidFill>
                          <a:effectLst/>
                          <a:latin typeface="+mj-lt"/>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endParaRPr lang="en-US" sz="800" b="0" i="0" u="none" strike="noStrike" dirty="0">
                        <a:solidFill>
                          <a:srgbClr val="000000"/>
                        </a:solidFill>
                        <a:effectLst/>
                        <a:latin typeface="+mj-lt"/>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u="none" strike="noStrike" dirty="0" smtClean="0">
                        <a:solidFill>
                          <a:srgbClr val="000000"/>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endParaRPr kumimoji="0" lang="en-US" sz="800" b="1" i="0" u="none" strike="noStrike" cap="none" normalizeH="0" baseline="0" dirty="0" smtClean="0">
                        <a:ln>
                          <a:noFill/>
                        </a:ln>
                        <a:solidFill>
                          <a:schemeClr val="bg1"/>
                        </a:solidFill>
                        <a:effectLst/>
                        <a:latin typeface="+mj-lt"/>
                      </a:endParaRP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bl>
          </a:graphicData>
        </a:graphic>
      </p:graphicFrame>
      <p:sp>
        <p:nvSpPr>
          <p:cNvPr id="10" name="Slide Number Placeholder 9"/>
          <p:cNvSpPr>
            <a:spLocks noGrp="1"/>
          </p:cNvSpPr>
          <p:nvPr>
            <p:ph type="sldNum" sz="quarter" idx="4294967295"/>
          </p:nvPr>
        </p:nvSpPr>
        <p:spPr>
          <a:xfrm>
            <a:off x="8518525" y="6376988"/>
            <a:ext cx="533400" cy="304800"/>
          </a:xfrm>
          <a:prstGeom prst="rect">
            <a:avLst/>
          </a:prstGeom>
        </p:spPr>
        <p:txBody>
          <a:bodyPr/>
          <a:lstStyle/>
          <a:p>
            <a:pPr>
              <a:defRPr/>
            </a:pPr>
            <a:fld id="{6E697038-3354-4AB0-87C5-0E8C8E2F3A9F}" type="slidenum">
              <a:rPr lang="en-US" smtClean="0">
                <a:solidFill>
                  <a:prstClr val="black">
                    <a:tint val="75000"/>
                  </a:prstClr>
                </a:solidFill>
              </a:rPr>
              <a:pPr>
                <a:defRPr/>
              </a:pPr>
              <a:t>2</a:t>
            </a:fld>
            <a:endParaRPr lang="en-US" dirty="0">
              <a:solidFill>
                <a:prstClr val="black">
                  <a:tint val="75000"/>
                </a:prstClr>
              </a:solidFill>
            </a:endParaRPr>
          </a:p>
        </p:txBody>
      </p:sp>
      <p:sp>
        <p:nvSpPr>
          <p:cNvPr id="18485" name="Title 12"/>
          <p:cNvSpPr>
            <a:spLocks noGrp="1"/>
          </p:cNvSpPr>
          <p:nvPr>
            <p:ph type="title" idx="4294967295"/>
          </p:nvPr>
        </p:nvSpPr>
        <p:spPr>
          <a:xfrm>
            <a:off x="381000" y="152400"/>
            <a:ext cx="8458200" cy="533400"/>
          </a:xfrm>
          <a:prstGeom prst="rect">
            <a:avLst/>
          </a:prstGeom>
        </p:spPr>
        <p:txBody>
          <a:bodyPr>
            <a:normAutofit/>
          </a:bodyPr>
          <a:lstStyle/>
          <a:p>
            <a:pPr defTabSz="914460">
              <a:lnSpc>
                <a:spcPct val="80000"/>
              </a:lnSpc>
            </a:pPr>
            <a:r>
              <a:rPr lang="en-US" sz="3000" b="1" kern="1200" dirty="0" smtClean="0">
                <a:latin typeface="+mn-lt"/>
                <a:ea typeface="Osaka"/>
                <a:cs typeface="Arial" pitchFamily="34" charset="0"/>
              </a:rPr>
              <a:t>Charter</a:t>
            </a:r>
            <a:r>
              <a:rPr lang="en-US" sz="3000" dirty="0">
                <a:latin typeface="+mn-lt"/>
                <a:ea typeface="Osaka"/>
                <a:cs typeface="Arial" pitchFamily="34" charset="0"/>
              </a:rPr>
              <a:t>: Developer Productivity – </a:t>
            </a:r>
            <a:r>
              <a:rPr lang="en-US" sz="3000" dirty="0" smtClean="0">
                <a:latin typeface="+mn-lt"/>
                <a:ea typeface="Osaka"/>
                <a:cs typeface="Arial" pitchFamily="34" charset="0"/>
              </a:rPr>
              <a:t>Cycle time </a:t>
            </a:r>
            <a:endParaRPr lang="en-US" sz="2200" b="1" kern="1200" dirty="0">
              <a:latin typeface="+mn-lt"/>
              <a:ea typeface="Osaka"/>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774740248"/>
              </p:ext>
            </p:extLst>
          </p:nvPr>
        </p:nvGraphicFramePr>
        <p:xfrm>
          <a:off x="259307" y="609600"/>
          <a:ext cx="4501488" cy="321900"/>
        </p:xfrm>
        <a:graphic>
          <a:graphicData uri="http://schemas.openxmlformats.org/drawingml/2006/table">
            <a:tbl>
              <a:tblPr firstRow="1" bandRow="1">
                <a:tableStyleId>{5C22544A-7EE6-4342-B048-85BDC9FD1C3A}</a:tableStyleId>
              </a:tblPr>
              <a:tblGrid>
                <a:gridCol w="1583141"/>
                <a:gridCol w="2918347"/>
              </a:tblGrid>
              <a:tr h="321900">
                <a:tc>
                  <a:txBody>
                    <a:bodyPr/>
                    <a:lstStyle/>
                    <a:p>
                      <a:pPr algn="ctr"/>
                      <a:r>
                        <a:rPr lang="en-US" sz="1000" b="1" kern="1200" dirty="0" smtClean="0">
                          <a:solidFill>
                            <a:schemeClr val="tx1"/>
                          </a:solidFill>
                          <a:latin typeface="+mj-lt"/>
                          <a:ea typeface=""/>
                          <a:cs typeface=""/>
                        </a:rPr>
                        <a:t>Owner</a:t>
                      </a:r>
                      <a:endParaRPr lang="en-US" sz="1000" b="1" kern="1200" dirty="0">
                        <a:solidFill>
                          <a:schemeClr val="tx1"/>
                        </a:solidFill>
                        <a:latin typeface="+mj-lt"/>
                        <a:ea typeface=""/>
                        <a:cs typeface=""/>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err="1" smtClean="0">
                          <a:ln>
                            <a:noFill/>
                          </a:ln>
                          <a:solidFill>
                            <a:srgbClr val="000000"/>
                          </a:solidFill>
                          <a:effectLst/>
                          <a:uLnTx/>
                          <a:uFillTx/>
                          <a:latin typeface="+mn-lt"/>
                          <a:ea typeface="+mn-ea"/>
                          <a:cs typeface="+mn-cs"/>
                        </a:rPr>
                        <a:t>Jigar</a:t>
                      </a:r>
                      <a:r>
                        <a:rPr kumimoji="0" lang="en-US" sz="1000" b="1" i="0" u="none" strike="noStrike" kern="1200" cap="none" spc="0" normalizeH="0" baseline="0" noProof="0" dirty="0" smtClean="0">
                          <a:ln>
                            <a:noFill/>
                          </a:ln>
                          <a:solidFill>
                            <a:srgbClr val="000000"/>
                          </a:solidFill>
                          <a:effectLst/>
                          <a:uLnTx/>
                          <a:uFillTx/>
                          <a:latin typeface="+mn-lt"/>
                          <a:ea typeface="+mn-ea"/>
                          <a:cs typeface="+mn-cs"/>
                        </a:rPr>
                        <a:t> Desai &amp; Sergey </a:t>
                      </a:r>
                      <a:r>
                        <a:rPr kumimoji="0" lang="en-US" sz="1000" b="1" i="0" u="none" strike="noStrike" kern="1200" cap="none" spc="0" normalizeH="0" baseline="0" noProof="0" dirty="0" err="1" smtClean="0">
                          <a:ln>
                            <a:noFill/>
                          </a:ln>
                          <a:solidFill>
                            <a:srgbClr val="000000"/>
                          </a:solidFill>
                          <a:effectLst/>
                          <a:uLnTx/>
                          <a:uFillTx/>
                          <a:latin typeface="+mn-lt"/>
                          <a:ea typeface="+mn-ea"/>
                          <a:cs typeface="+mn-cs"/>
                        </a:rPr>
                        <a:t>Perov</a:t>
                      </a:r>
                      <a:r>
                        <a:rPr kumimoji="0" lang="en-US" sz="1000" b="1" i="0" u="none" strike="noStrike" kern="1200" cap="none" spc="0" normalizeH="0" baseline="0" noProof="0" dirty="0" smtClean="0">
                          <a:ln>
                            <a:noFill/>
                          </a:ln>
                          <a:solidFill>
                            <a:srgbClr val="000000"/>
                          </a:solidFill>
                          <a:effectLst/>
                          <a:uLnTx/>
                          <a:uFillTx/>
                          <a:latin typeface="+mn-lt"/>
                          <a:ea typeface="+mn-ea"/>
                          <a:cs typeface="+mn-cs"/>
                        </a:rPr>
                        <a:t> - GPF</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14482238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FF55D29A-3A2E-D146-9F2C-610F4815AF2E}" type="slidenum">
              <a:rPr lang="en-US" smtClean="0">
                <a:solidFill>
                  <a:srgbClr val="796E65"/>
                </a:solidFill>
              </a:rPr>
              <a:pPr/>
              <a:t>3</a:t>
            </a:fld>
            <a:endParaRPr lang="en-US" dirty="0">
              <a:solidFill>
                <a:srgbClr val="796E65"/>
              </a:solidFill>
            </a:endParaRPr>
          </a:p>
        </p:txBody>
      </p:sp>
      <p:sp>
        <p:nvSpPr>
          <p:cNvPr id="4" name="Title 12"/>
          <p:cNvSpPr txBox="1">
            <a:spLocks/>
          </p:cNvSpPr>
          <p:nvPr/>
        </p:nvSpPr>
        <p:spPr>
          <a:xfrm>
            <a:off x="381000" y="152400"/>
            <a:ext cx="8458200" cy="533400"/>
          </a:xfrm>
          <a:prstGeom prst="rect">
            <a:avLst/>
          </a:prstGeom>
        </p:spPr>
        <p:txBody>
          <a:bodyPr vert="horz" lIns="0" tIns="0" rIns="0" bIns="0" rtlCol="0" anchor="t" anchorCtr="0">
            <a:normAutofit/>
          </a:bodyPr>
          <a:lstStyle>
            <a:lvl1pPr algn="l" defTabSz="457200" rtl="0" eaLnBrk="1" latinLnBrk="0" hangingPunct="1">
              <a:spcBef>
                <a:spcPct val="0"/>
              </a:spcBef>
              <a:buNone/>
              <a:defRPr sz="2600" b="1" kern="1200">
                <a:solidFill>
                  <a:schemeClr val="tx2"/>
                </a:solidFill>
                <a:latin typeface="Arial"/>
                <a:ea typeface="+mj-ea"/>
                <a:cs typeface="Arial"/>
              </a:defRPr>
            </a:lvl1pPr>
          </a:lstStyle>
          <a:p>
            <a:pPr defTabSz="914460">
              <a:lnSpc>
                <a:spcPct val="80000"/>
              </a:lnSpc>
            </a:pPr>
            <a:r>
              <a:rPr lang="en-US" sz="3000" dirty="0" smtClean="0">
                <a:latin typeface="+mn-lt"/>
                <a:ea typeface="Osaka"/>
                <a:cs typeface="Arial" pitchFamily="34" charset="0"/>
              </a:rPr>
              <a:t>Project: Developer Productivity – Cycle time </a:t>
            </a:r>
            <a:endParaRPr lang="en-US" sz="2200" dirty="0">
              <a:latin typeface="+mn-lt"/>
              <a:ea typeface="Osaka"/>
              <a:cs typeface="Arial"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498532483"/>
              </p:ext>
            </p:extLst>
          </p:nvPr>
        </p:nvGraphicFramePr>
        <p:xfrm>
          <a:off x="471488" y="809399"/>
          <a:ext cx="8374062" cy="5326062"/>
        </p:xfrm>
        <a:graphic>
          <a:graphicData uri="http://schemas.openxmlformats.org/presentationml/2006/ole">
            <mc:AlternateContent xmlns:mc="http://schemas.openxmlformats.org/markup-compatibility/2006">
              <mc:Choice xmlns:v="urn:schemas-microsoft-com:vml" Requires="v">
                <p:oleObj spid="_x0000_s1056" name="Worksheet" r:id="rId3" imgW="12191910" imgH="6038820" progId="Excel.Sheet.8">
                  <p:embed/>
                </p:oleObj>
              </mc:Choice>
              <mc:Fallback>
                <p:oleObj name="Worksheet" r:id="rId3" imgW="12191910" imgH="6038820" progId="Excel.Sheet.8">
                  <p:embed/>
                  <p:pic>
                    <p:nvPicPr>
                      <p:cNvPr id="0" name=""/>
                      <p:cNvPicPr/>
                      <p:nvPr/>
                    </p:nvPicPr>
                    <p:blipFill>
                      <a:blip r:embed="rId4"/>
                      <a:stretch>
                        <a:fillRect/>
                      </a:stretch>
                    </p:blipFill>
                    <p:spPr>
                      <a:xfrm>
                        <a:off x="471488" y="809399"/>
                        <a:ext cx="8374062" cy="5326062"/>
                      </a:xfrm>
                      <a:prstGeom prst="rect">
                        <a:avLst/>
                      </a:prstGeom>
                    </p:spPr>
                  </p:pic>
                </p:oleObj>
              </mc:Fallback>
            </mc:AlternateContent>
          </a:graphicData>
        </a:graphic>
      </p:graphicFrame>
    </p:spTree>
    <p:extLst>
      <p:ext uri="{BB962C8B-B14F-4D97-AF65-F5344CB8AC3E}">
        <p14:creationId xmlns:p14="http://schemas.microsoft.com/office/powerpoint/2010/main" val="1994990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88" name="Group 56"/>
          <p:cNvGraphicFramePr>
            <a:graphicFrameLocks noGrp="1"/>
          </p:cNvGraphicFramePr>
          <p:nvPr>
            <p:extLst>
              <p:ext uri="{D42A27DB-BD31-4B8C-83A1-F6EECF244321}">
                <p14:modId xmlns:p14="http://schemas.microsoft.com/office/powerpoint/2010/main" val="2315924910"/>
              </p:ext>
            </p:extLst>
          </p:nvPr>
        </p:nvGraphicFramePr>
        <p:xfrm>
          <a:off x="116775" y="748101"/>
          <a:ext cx="5029200" cy="6092084"/>
        </p:xfrm>
        <a:graphic>
          <a:graphicData uri="http://schemas.openxmlformats.org/drawingml/2006/table">
            <a:tbl>
              <a:tblPr/>
              <a:tblGrid>
                <a:gridCol w="5029200"/>
              </a:tblGrid>
              <a:tr h="1088571">
                <a:tc>
                  <a:txBody>
                    <a:bodyPr/>
                    <a:lstStyle/>
                    <a:p>
                      <a:pPr marL="0" marR="0" lvl="0" indent="0" algn="l" defTabSz="571500"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kern="1200" cap="none" normalizeH="0" baseline="0" dirty="0" smtClean="0">
                          <a:ln>
                            <a:noFill/>
                          </a:ln>
                          <a:solidFill>
                            <a:schemeClr val="tx1"/>
                          </a:solidFill>
                          <a:effectLst/>
                          <a:latin typeface="Arial" charset="0"/>
                          <a:ea typeface="ＭＳ Ｐゴシック"/>
                          <a:cs typeface="ＭＳ Ｐゴシック"/>
                        </a:rPr>
                        <a:t>Project Description</a:t>
                      </a:r>
                    </a:p>
                    <a:p>
                      <a:pPr marL="0" marR="0" lvl="0" indent="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None/>
                        <a:tabLst/>
                        <a:defRPr/>
                      </a:pPr>
                      <a:r>
                        <a:rPr lang="en-US" sz="1200" kern="1200" baseline="0" dirty="0" smtClean="0">
                          <a:solidFill>
                            <a:srgbClr val="000000"/>
                          </a:solidFill>
                          <a:latin typeface="+mn-lt"/>
                          <a:ea typeface="+mn-ea"/>
                          <a:cs typeface="+mn-cs"/>
                        </a:rPr>
                        <a:t>GPF seeks to provide a single development experience  by unifying the various development frameworks into one converged offering</a:t>
                      </a:r>
                    </a:p>
                    <a:p>
                      <a:pPr marL="0" marR="0" lvl="0" indent="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None/>
                        <a:tabLst/>
                        <a:defRPr/>
                      </a:pPr>
                      <a:r>
                        <a:rPr lang="en-US" sz="1200" kern="1200" baseline="0" dirty="0" smtClean="0">
                          <a:solidFill>
                            <a:srgbClr val="000000"/>
                          </a:solidFill>
                          <a:latin typeface="+mn-lt"/>
                          <a:ea typeface="+mn-ea"/>
                          <a:cs typeface="+mn-cs"/>
                        </a:rPr>
                        <a:t>The unification of development frameworks across eBay Inc. will provide all developers the same architecture and tools across all environments.</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525507">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cap="none" normalizeH="0" baseline="0" dirty="0" smtClean="0">
                          <a:ln>
                            <a:noFill/>
                          </a:ln>
                          <a:solidFill>
                            <a:schemeClr val="tx1"/>
                          </a:solidFill>
                          <a:effectLst/>
                          <a:latin typeface="Arial" charset="0"/>
                          <a:ea typeface="ＭＳ Ｐゴシック"/>
                          <a:cs typeface="ＭＳ Ｐゴシック"/>
                        </a:rPr>
                        <a:t>Goal</a:t>
                      </a:r>
                    </a:p>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defRPr/>
                      </a:pPr>
                      <a:r>
                        <a:rPr kumimoji="0" lang="en-US" sz="1200" b="0" i="0" u="none" strike="noStrike" cap="none" normalizeH="0" baseline="0" dirty="0" smtClean="0">
                          <a:ln>
                            <a:noFill/>
                          </a:ln>
                          <a:solidFill>
                            <a:schemeClr val="tx1"/>
                          </a:solidFill>
                          <a:effectLst/>
                          <a:latin typeface="Arial" charset="0"/>
                          <a:ea typeface="ＭＳ Ｐゴシック"/>
                          <a:cs typeface="ＭＳ Ｐゴシック"/>
                        </a:rPr>
                        <a:t>Unify development frameworks across MP and PP into a single offering that seeks to improve overall N</a:t>
                      </a:r>
                      <a:r>
                        <a:rPr lang="en-US" sz="1200" kern="1200" baseline="0" dirty="0" smtClean="0">
                          <a:solidFill>
                            <a:srgbClr val="000000"/>
                          </a:solidFill>
                          <a:latin typeface="+mn-lt"/>
                          <a:ea typeface="+mn-ea"/>
                          <a:cs typeface="+mn-cs"/>
                        </a:rPr>
                        <a:t>PS amongst developers</a:t>
                      </a:r>
                      <a:endParaRPr kumimoji="0" lang="en-US" sz="1200" b="0" i="0" u="none" strike="noStrike" cap="none" normalizeH="0" baseline="0" dirty="0" smtClean="0">
                        <a:ln>
                          <a:noFill/>
                        </a:ln>
                        <a:solidFill>
                          <a:schemeClr val="tx1"/>
                        </a:solidFill>
                        <a:effectLst/>
                        <a:latin typeface="Arial" charset="0"/>
                        <a:ea typeface="ＭＳ Ｐゴシック"/>
                        <a:cs typeface="ＭＳ Ｐゴシック"/>
                      </a:endParaRP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896966">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cap="none" normalizeH="0" baseline="0" dirty="0" smtClean="0">
                          <a:ln>
                            <a:noFill/>
                          </a:ln>
                          <a:solidFill>
                            <a:schemeClr val="tx1"/>
                          </a:solidFill>
                          <a:effectLst/>
                          <a:latin typeface="Arial" charset="0"/>
                          <a:ea typeface="ＭＳ Ｐゴシック"/>
                          <a:cs typeface="ＭＳ Ｐゴシック"/>
                        </a:rPr>
                        <a:t>Deliverables</a:t>
                      </a:r>
                    </a:p>
                    <a:p>
                      <a:pPr marL="228600" marR="0" lvl="0" indent="-22860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Char char="•"/>
                        <a:tabLst/>
                        <a:defRPr/>
                      </a:pPr>
                      <a:r>
                        <a:rPr lang="en-US" sz="1200" kern="1200" baseline="0" dirty="0" smtClean="0">
                          <a:solidFill>
                            <a:srgbClr val="000000"/>
                          </a:solidFill>
                          <a:latin typeface="+mn-lt"/>
                          <a:ea typeface="+mn-ea"/>
                          <a:cs typeface="+mn-cs"/>
                        </a:rPr>
                        <a:t>Offer a single Java platform across MP and PP</a:t>
                      </a:r>
                    </a:p>
                    <a:p>
                      <a:pPr marL="228600" marR="0" lvl="0" indent="-22860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Char char="•"/>
                        <a:tabLst/>
                        <a:defRPr/>
                      </a:pPr>
                      <a:r>
                        <a:rPr lang="en-US" sz="1200" kern="1200" baseline="0" dirty="0" smtClean="0">
                          <a:solidFill>
                            <a:srgbClr val="000000"/>
                          </a:solidFill>
                          <a:latin typeface="+mn-lt"/>
                          <a:ea typeface="+mn-ea"/>
                          <a:cs typeface="+mn-cs"/>
                        </a:rPr>
                        <a:t>Develop Commerce OS compliant service in MP</a:t>
                      </a:r>
                    </a:p>
                    <a:p>
                      <a:pPr marL="228600" marR="0" lvl="0" indent="-22860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Char char="•"/>
                        <a:tabLst/>
                        <a:defRPr/>
                      </a:pPr>
                      <a:r>
                        <a:rPr lang="en-US" sz="1200" kern="1200" baseline="0" dirty="0" smtClean="0">
                          <a:solidFill>
                            <a:srgbClr val="000000"/>
                          </a:solidFill>
                          <a:latin typeface="+mn-lt"/>
                          <a:ea typeface="+mn-ea"/>
                          <a:cs typeface="+mn-cs"/>
                        </a:rPr>
                        <a:t>Unify the Node.js applications for eBay Inc.; run Node.js apps on MP’s </a:t>
                      </a:r>
                      <a:r>
                        <a:rPr lang="en-US" sz="1200" kern="1200" baseline="0" dirty="0" err="1" smtClean="0">
                          <a:solidFill>
                            <a:srgbClr val="000000"/>
                          </a:solidFill>
                          <a:latin typeface="+mn-lt"/>
                          <a:ea typeface="+mn-ea"/>
                          <a:cs typeface="+mn-cs"/>
                        </a:rPr>
                        <a:t>PaaS</a:t>
                      </a:r>
                      <a:r>
                        <a:rPr lang="en-US" sz="1200" kern="1200" baseline="0" dirty="0" smtClean="0">
                          <a:solidFill>
                            <a:srgbClr val="000000"/>
                          </a:solidFill>
                          <a:latin typeface="+mn-lt"/>
                          <a:ea typeface="+mn-ea"/>
                          <a:cs typeface="+mn-cs"/>
                        </a:rPr>
                        <a:t> solution(</a:t>
                      </a:r>
                      <a:r>
                        <a:rPr lang="en-US" sz="1200" kern="1200" baseline="0" dirty="0" err="1" smtClean="0">
                          <a:solidFill>
                            <a:srgbClr val="000000"/>
                          </a:solidFill>
                          <a:latin typeface="+mn-lt"/>
                          <a:ea typeface="+mn-ea"/>
                          <a:cs typeface="+mn-cs"/>
                        </a:rPr>
                        <a:t>GPaaS</a:t>
                      </a:r>
                      <a:r>
                        <a:rPr lang="en-US" sz="1200" kern="1200" baseline="0" dirty="0" smtClean="0">
                          <a:solidFill>
                            <a:srgbClr val="000000"/>
                          </a:solidFill>
                          <a:latin typeface="+mn-lt"/>
                          <a:ea typeface="+mn-ea"/>
                          <a:cs typeface="+mn-cs"/>
                        </a:rPr>
                        <a:t>)</a:t>
                      </a:r>
                    </a:p>
                    <a:p>
                      <a:pPr marL="228600" marR="0" lvl="0" indent="-22860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Char char="•"/>
                        <a:tabLst/>
                        <a:defRPr/>
                      </a:pPr>
                      <a:r>
                        <a:rPr lang="en-US" sz="1200" b="0" baseline="0" dirty="0" smtClean="0">
                          <a:solidFill>
                            <a:srgbClr val="000000"/>
                          </a:solidFill>
                          <a:effectLst/>
                          <a:latin typeface="Arial" panose="020B0604020202020204" pitchFamily="34" charset="0"/>
                          <a:cs typeface="Arial" panose="020B0604020202020204" pitchFamily="34" charset="0"/>
                        </a:rPr>
                        <a:t>Enable </a:t>
                      </a:r>
                      <a:r>
                        <a:rPr lang="en-US" sz="1200" b="0" baseline="0" dirty="0" err="1" smtClean="0">
                          <a:solidFill>
                            <a:srgbClr val="000000"/>
                          </a:solidFill>
                          <a:effectLst/>
                          <a:latin typeface="Arial" panose="020B0604020202020204" pitchFamily="34" charset="0"/>
                          <a:cs typeface="Arial" panose="020B0604020202020204" pitchFamily="34" charset="0"/>
                        </a:rPr>
                        <a:t>ebay</a:t>
                      </a:r>
                      <a:r>
                        <a:rPr lang="en-US" sz="1200" b="0" baseline="0" dirty="0" smtClean="0">
                          <a:solidFill>
                            <a:srgbClr val="000000"/>
                          </a:solidFill>
                          <a:effectLst/>
                          <a:latin typeface="Arial" panose="020B0604020202020204" pitchFamily="34" charset="0"/>
                          <a:cs typeface="Arial" panose="020B0604020202020204" pitchFamily="34" charset="0"/>
                        </a:rPr>
                        <a:t> </a:t>
                      </a:r>
                      <a:r>
                        <a:rPr lang="en-US" sz="1200" b="0" baseline="0" dirty="0" err="1" smtClean="0">
                          <a:solidFill>
                            <a:srgbClr val="000000"/>
                          </a:solidFill>
                          <a:effectLst/>
                          <a:latin typeface="Arial" panose="020B0604020202020204" pitchFamily="34" charset="0"/>
                          <a:cs typeface="Arial" panose="020B0604020202020204" pitchFamily="34" charset="0"/>
                        </a:rPr>
                        <a:t>Inc’s</a:t>
                      </a:r>
                      <a:r>
                        <a:rPr lang="en-US" sz="1200" b="0" baseline="0" dirty="0" smtClean="0">
                          <a:solidFill>
                            <a:srgbClr val="000000"/>
                          </a:solidFill>
                          <a:effectLst/>
                          <a:latin typeface="Arial" panose="020B0604020202020204" pitchFamily="34" charset="0"/>
                          <a:cs typeface="Arial" panose="020B0604020202020204" pitchFamily="34" charset="0"/>
                        </a:rPr>
                        <a:t> Python community to build/consume services and to deploy on </a:t>
                      </a:r>
                      <a:r>
                        <a:rPr lang="en-US" sz="1200" b="0" baseline="0" dirty="0" err="1" smtClean="0">
                          <a:solidFill>
                            <a:srgbClr val="000000"/>
                          </a:solidFill>
                          <a:effectLst/>
                          <a:latin typeface="Arial" panose="020B0604020202020204" pitchFamily="34" charset="0"/>
                          <a:cs typeface="Arial" panose="020B0604020202020204" pitchFamily="34" charset="0"/>
                        </a:rPr>
                        <a:t>GPaaS</a:t>
                      </a:r>
                      <a:r>
                        <a:rPr lang="en-US" sz="1200" b="0" baseline="0" dirty="0" smtClean="0">
                          <a:solidFill>
                            <a:srgbClr val="000000"/>
                          </a:solidFill>
                          <a:effectLst/>
                          <a:latin typeface="Arial" panose="020B0604020202020204" pitchFamily="34" charset="0"/>
                          <a:cs typeface="Arial" panose="020B0604020202020204" pitchFamily="34" charset="0"/>
                        </a:rPr>
                        <a:t>; </a:t>
                      </a:r>
                      <a:r>
                        <a:rPr lang="en-US" sz="1200" b="0" dirty="0" smtClean="0">
                          <a:solidFill>
                            <a:srgbClr val="000000"/>
                          </a:solidFill>
                          <a:effectLst/>
                          <a:latin typeface="Arial" panose="020B0604020202020204" pitchFamily="34" charset="0"/>
                          <a:cs typeface="Arial" panose="020B0604020202020204" pitchFamily="34" charset="0"/>
                        </a:rPr>
                        <a:t>Facilitate</a:t>
                      </a:r>
                      <a:r>
                        <a:rPr lang="en-US" sz="1200" b="0" baseline="0" dirty="0" smtClean="0">
                          <a:solidFill>
                            <a:srgbClr val="000000"/>
                          </a:solidFill>
                          <a:effectLst/>
                          <a:latin typeface="Arial" panose="020B0604020202020204" pitchFamily="34" charset="0"/>
                          <a:cs typeface="Arial" panose="020B0604020202020204" pitchFamily="34" charset="0"/>
                        </a:rPr>
                        <a:t> new app development based on the micro-services architecture achieving low-latency runtime</a:t>
                      </a:r>
                    </a:p>
                    <a:p>
                      <a:pPr marL="228600" marR="0" lvl="0" indent="-22860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Char char="•"/>
                        <a:tabLst/>
                        <a:defRPr/>
                      </a:pPr>
                      <a:r>
                        <a:rPr lang="en-US" sz="1200" kern="1200" baseline="0" dirty="0" smtClean="0">
                          <a:solidFill>
                            <a:srgbClr val="000000"/>
                          </a:solidFill>
                          <a:latin typeface="+mn-lt"/>
                          <a:ea typeface="+mn-ea"/>
                          <a:cs typeface="+mn-cs"/>
                        </a:rPr>
                        <a:t>Converge developer tools by integrating ICM with Altus and </a:t>
                      </a:r>
                      <a:r>
                        <a:rPr lang="en-US" sz="1200" kern="1200" baseline="0" dirty="0" err="1" smtClean="0">
                          <a:solidFill>
                            <a:srgbClr val="000000"/>
                          </a:solidFill>
                          <a:latin typeface="+mn-lt"/>
                          <a:ea typeface="+mn-ea"/>
                          <a:cs typeface="+mn-cs"/>
                        </a:rPr>
                        <a:t>eSAMS</a:t>
                      </a:r>
                      <a:r>
                        <a:rPr lang="en-US" sz="1200" kern="1200" baseline="0" dirty="0" smtClean="0">
                          <a:solidFill>
                            <a:srgbClr val="000000"/>
                          </a:solidFill>
                          <a:latin typeface="+mn-lt"/>
                          <a:ea typeface="+mn-ea"/>
                          <a:cs typeface="+mn-cs"/>
                        </a:rPr>
                        <a:t> for package and service lifecycle management</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059274">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cap="none" normalizeH="0" baseline="0" dirty="0" smtClean="0">
                          <a:ln>
                            <a:noFill/>
                          </a:ln>
                          <a:solidFill>
                            <a:schemeClr val="tx1"/>
                          </a:solidFill>
                          <a:effectLst/>
                          <a:latin typeface="Arial" charset="0"/>
                          <a:ea typeface="ＭＳ Ｐゴシック"/>
                          <a:cs typeface="ＭＳ Ｐゴシック"/>
                        </a:rPr>
                        <a:t>Dependencies</a:t>
                      </a:r>
                    </a:p>
                    <a:p>
                      <a:pPr marL="171450" marR="0" lvl="0" indent="-1714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pPr>
                      <a:r>
                        <a:rPr kumimoji="0" lang="en-US" sz="1100" b="1" i="0" u="none" strike="noStrike" cap="none" normalizeH="0" baseline="0" dirty="0" smtClean="0">
                          <a:ln>
                            <a:noFill/>
                          </a:ln>
                          <a:solidFill>
                            <a:schemeClr val="tx1"/>
                          </a:solidFill>
                          <a:effectLst/>
                          <a:latin typeface="+mj-lt"/>
                          <a:ea typeface="ＭＳ Ｐゴシック"/>
                          <a:cs typeface="ＭＳ Ｐゴシック"/>
                        </a:rPr>
                        <a:t>GTO</a:t>
                      </a:r>
                      <a:r>
                        <a:rPr kumimoji="0" lang="en-US" sz="1100" b="0" i="0" u="none" strike="noStrike" cap="none" normalizeH="0" baseline="0" dirty="0" smtClean="0">
                          <a:ln>
                            <a:noFill/>
                          </a:ln>
                          <a:solidFill>
                            <a:schemeClr val="tx1"/>
                          </a:solidFill>
                          <a:effectLst/>
                          <a:latin typeface="+mj-lt"/>
                          <a:ea typeface="ＭＳ Ｐゴシック"/>
                          <a:cs typeface="ＭＳ Ｐゴシック"/>
                        </a:rPr>
                        <a:t> - </a:t>
                      </a:r>
                      <a:r>
                        <a:rPr lang="en-US" sz="1100" kern="1200" baseline="0" dirty="0" smtClean="0">
                          <a:solidFill>
                            <a:schemeClr val="tx1"/>
                          </a:solidFill>
                          <a:latin typeface="+mj-lt"/>
                          <a:ea typeface="+mn-ea"/>
                          <a:cs typeface="+mn-cs"/>
                        </a:rPr>
                        <a:t>Batch Scheduler Orchestration Operations</a:t>
                      </a:r>
                    </a:p>
                    <a:p>
                      <a:pPr marL="171450" marR="0" lvl="0" indent="-1714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pPr>
                      <a:r>
                        <a:rPr kumimoji="0" lang="en-US" sz="1100" b="1" i="0" u="none" strike="noStrike" kern="1200" cap="none" normalizeH="0" baseline="0" dirty="0" smtClean="0">
                          <a:ln>
                            <a:noFill/>
                          </a:ln>
                          <a:solidFill>
                            <a:schemeClr val="tx1"/>
                          </a:solidFill>
                          <a:effectLst/>
                          <a:latin typeface="+mj-lt"/>
                          <a:ea typeface="+mn-ea"/>
                          <a:cs typeface="+mn-cs"/>
                        </a:rPr>
                        <a:t>GDI</a:t>
                      </a:r>
                      <a:r>
                        <a:rPr kumimoji="0" lang="en-US" sz="1100" b="0" i="0" u="none" strike="noStrike" kern="1200" cap="none" normalizeH="0" baseline="0" dirty="0" smtClean="0">
                          <a:ln>
                            <a:noFill/>
                          </a:ln>
                          <a:solidFill>
                            <a:schemeClr val="tx1"/>
                          </a:solidFill>
                          <a:effectLst/>
                          <a:latin typeface="+mj-lt"/>
                          <a:ea typeface="+mn-ea"/>
                          <a:cs typeface="+mn-cs"/>
                        </a:rPr>
                        <a:t> – </a:t>
                      </a:r>
                    </a:p>
                    <a:p>
                      <a:pPr marL="457200" marR="0" lvl="1" indent="-174625" algn="l" defTabSz="914400" rtl="0" eaLnBrk="1" fontAlgn="auto" latinLnBrk="0" hangingPunct="1">
                        <a:lnSpc>
                          <a:spcPct val="100000"/>
                        </a:lnSpc>
                        <a:spcBef>
                          <a:spcPts val="0"/>
                        </a:spcBef>
                        <a:spcAft>
                          <a:spcPts val="0"/>
                        </a:spcAft>
                        <a:buClr>
                          <a:srgbClr val="000000"/>
                        </a:buClr>
                        <a:buSzPct val="80000"/>
                        <a:buFont typeface="Wingdings" pitchFamily="2" charset="2"/>
                        <a:buChar char="§"/>
                        <a:tabLst/>
                        <a:defRPr/>
                      </a:pPr>
                      <a:r>
                        <a:rPr lang="en-US" sz="1100" i="0" kern="1200" dirty="0" smtClean="0">
                          <a:solidFill>
                            <a:schemeClr val="tx1"/>
                          </a:solidFill>
                          <a:latin typeface="+mj-lt"/>
                          <a:ea typeface="+mn-ea"/>
                          <a:cs typeface="+mn-cs"/>
                        </a:rPr>
                        <a:t>Deliver MySQL, </a:t>
                      </a:r>
                      <a:r>
                        <a:rPr lang="en-US" sz="1100" i="0" kern="1200" dirty="0" err="1" smtClean="0">
                          <a:solidFill>
                            <a:schemeClr val="tx1"/>
                          </a:solidFill>
                          <a:latin typeface="+mj-lt"/>
                          <a:ea typeface="+mn-ea"/>
                          <a:cs typeface="+mn-cs"/>
                        </a:rPr>
                        <a:t>MongoDB</a:t>
                      </a:r>
                      <a:r>
                        <a:rPr lang="en-US" sz="1100" i="0" kern="1200" dirty="0" smtClean="0">
                          <a:solidFill>
                            <a:schemeClr val="tx1"/>
                          </a:solidFill>
                          <a:latin typeface="+mj-lt"/>
                          <a:ea typeface="+mn-ea"/>
                          <a:cs typeface="+mn-cs"/>
                        </a:rPr>
                        <a:t> as a database service on C3; </a:t>
                      </a:r>
                    </a:p>
                    <a:p>
                      <a:pPr marL="457200" marR="0" lvl="1" indent="-174625" algn="l" defTabSz="914400" rtl="0" eaLnBrk="1" fontAlgn="auto" latinLnBrk="0" hangingPunct="1">
                        <a:lnSpc>
                          <a:spcPct val="100000"/>
                        </a:lnSpc>
                        <a:spcBef>
                          <a:spcPts val="0"/>
                        </a:spcBef>
                        <a:spcAft>
                          <a:spcPts val="0"/>
                        </a:spcAft>
                        <a:buClr>
                          <a:srgbClr val="000000"/>
                        </a:buClr>
                        <a:buSzPct val="80000"/>
                        <a:buFont typeface="Wingdings" pitchFamily="2" charset="2"/>
                        <a:buChar char="§"/>
                        <a:tabLst/>
                        <a:defRPr/>
                      </a:pPr>
                      <a:r>
                        <a:rPr lang="en-US" sz="1100" i="0" kern="1200" dirty="0" smtClean="0">
                          <a:solidFill>
                            <a:schemeClr val="tx1"/>
                          </a:solidFill>
                          <a:latin typeface="+mj-lt"/>
                          <a:ea typeface="+mn-ea"/>
                          <a:cs typeface="+mn-cs"/>
                        </a:rPr>
                        <a:t>Enable </a:t>
                      </a:r>
                      <a:r>
                        <a:rPr lang="en-US" sz="1100" i="0" kern="1200" dirty="0" err="1" smtClean="0">
                          <a:solidFill>
                            <a:schemeClr val="tx1"/>
                          </a:solidFill>
                          <a:latin typeface="+mj-lt"/>
                          <a:ea typeface="+mn-ea"/>
                          <a:cs typeface="+mn-cs"/>
                        </a:rPr>
                        <a:t>CaaS</a:t>
                      </a:r>
                      <a:r>
                        <a:rPr lang="en-US" sz="1100" i="0" kern="1200" dirty="0" smtClean="0">
                          <a:solidFill>
                            <a:schemeClr val="tx1"/>
                          </a:solidFill>
                          <a:latin typeface="+mj-lt"/>
                          <a:ea typeface="+mn-ea"/>
                          <a:cs typeface="+mn-cs"/>
                        </a:rPr>
                        <a:t> on </a:t>
                      </a:r>
                      <a:r>
                        <a:rPr lang="en-US" sz="1100" i="0" kern="1200" dirty="0" err="1" smtClean="0">
                          <a:solidFill>
                            <a:schemeClr val="tx1"/>
                          </a:solidFill>
                          <a:latin typeface="+mj-lt"/>
                          <a:ea typeface="+mn-ea"/>
                          <a:cs typeface="+mn-cs"/>
                        </a:rPr>
                        <a:t>Couchbase</a:t>
                      </a:r>
                      <a:endParaRPr lang="en-US" sz="1100" i="0" kern="1200" dirty="0" smtClean="0">
                        <a:solidFill>
                          <a:schemeClr val="tx1"/>
                        </a:solidFill>
                        <a:latin typeface="+mj-lt"/>
                        <a:ea typeface="+mn-ea"/>
                        <a:cs typeface="+mn-cs"/>
                      </a:endParaRPr>
                    </a:p>
                    <a:p>
                      <a:pPr marL="457200" marR="0" lvl="1" indent="-174625" algn="l" defTabSz="914400" rtl="0" eaLnBrk="1" fontAlgn="auto" latinLnBrk="0" hangingPunct="1">
                        <a:lnSpc>
                          <a:spcPct val="100000"/>
                        </a:lnSpc>
                        <a:spcBef>
                          <a:spcPts val="0"/>
                        </a:spcBef>
                        <a:spcAft>
                          <a:spcPts val="0"/>
                        </a:spcAft>
                        <a:buClr>
                          <a:srgbClr val="000000"/>
                        </a:buClr>
                        <a:buSzPct val="80000"/>
                        <a:buFont typeface="Wingdings" pitchFamily="2" charset="2"/>
                        <a:buChar char="§"/>
                        <a:tabLst/>
                        <a:defRPr/>
                      </a:pPr>
                      <a:r>
                        <a:rPr lang="en-US" sz="1100" i="0" kern="1200" dirty="0" smtClean="0">
                          <a:solidFill>
                            <a:schemeClr val="tx1"/>
                          </a:solidFill>
                          <a:latin typeface="+mj-lt"/>
                          <a:ea typeface="+mn-ea"/>
                          <a:cs typeface="+mn-cs"/>
                        </a:rPr>
                        <a:t>Streaming as a Service</a:t>
                      </a:r>
                    </a:p>
                    <a:p>
                      <a:pPr marL="457200" marR="0" lvl="1" indent="-174625" algn="l" defTabSz="914400" rtl="0" eaLnBrk="1" fontAlgn="auto" latinLnBrk="0" hangingPunct="1">
                        <a:lnSpc>
                          <a:spcPct val="100000"/>
                        </a:lnSpc>
                        <a:spcBef>
                          <a:spcPts val="0"/>
                        </a:spcBef>
                        <a:spcAft>
                          <a:spcPts val="0"/>
                        </a:spcAft>
                        <a:buClr>
                          <a:srgbClr val="000000"/>
                        </a:buClr>
                        <a:buSzPct val="80000"/>
                        <a:buFont typeface="Wingdings" pitchFamily="2" charset="2"/>
                        <a:buChar char="§"/>
                        <a:tabLst/>
                        <a:defRPr/>
                      </a:pPr>
                      <a:r>
                        <a:rPr lang="en-US" sz="1100" i="0" kern="1200" dirty="0" smtClean="0">
                          <a:solidFill>
                            <a:schemeClr val="tx1"/>
                          </a:solidFill>
                          <a:latin typeface="+mj-lt"/>
                          <a:ea typeface="+mn-ea"/>
                          <a:cs typeface="+mn-cs"/>
                        </a:rPr>
                        <a:t>Converge PP &amp; MP Hadoop instances</a:t>
                      </a:r>
                    </a:p>
                    <a:p>
                      <a:pPr marL="457200" marR="0" lvl="1" indent="-174625" algn="l" defTabSz="914400" rtl="0" eaLnBrk="1" fontAlgn="auto" latinLnBrk="0" hangingPunct="1">
                        <a:lnSpc>
                          <a:spcPct val="100000"/>
                        </a:lnSpc>
                        <a:spcBef>
                          <a:spcPts val="0"/>
                        </a:spcBef>
                        <a:spcAft>
                          <a:spcPts val="0"/>
                        </a:spcAft>
                        <a:buClr>
                          <a:srgbClr val="000000"/>
                        </a:buClr>
                        <a:buSzPct val="80000"/>
                        <a:buFont typeface="Wingdings" pitchFamily="2" charset="2"/>
                        <a:buChar char="§"/>
                        <a:tabLst/>
                        <a:defRPr/>
                      </a:pPr>
                      <a:r>
                        <a:rPr lang="en-US" sz="1100" i="0" kern="1200" dirty="0" smtClean="0">
                          <a:solidFill>
                            <a:schemeClr val="tx1"/>
                          </a:solidFill>
                          <a:latin typeface="+mj-lt"/>
                          <a:ea typeface="+mn-ea"/>
                          <a:cs typeface="+mn-cs"/>
                        </a:rPr>
                        <a:t>Next</a:t>
                      </a:r>
                      <a:r>
                        <a:rPr lang="en-US" sz="1100" i="0" kern="1200" baseline="0" dirty="0" smtClean="0">
                          <a:solidFill>
                            <a:schemeClr val="tx1"/>
                          </a:solidFill>
                          <a:latin typeface="+mj-lt"/>
                          <a:ea typeface="+mn-ea"/>
                          <a:cs typeface="+mn-cs"/>
                        </a:rPr>
                        <a:t> Gen DAL</a:t>
                      </a:r>
                      <a:endParaRPr lang="en-US" sz="1100" i="0" kern="1200" dirty="0" smtClean="0">
                        <a:solidFill>
                          <a:schemeClr val="tx1"/>
                        </a:solidFill>
                        <a:latin typeface="+mj-lt"/>
                        <a:ea typeface="+mn-ea"/>
                        <a:cs typeface="+mn-cs"/>
                      </a:endParaRPr>
                    </a:p>
                    <a:p>
                      <a:pPr marL="171450" marR="0" indent="-171450" algn="l" defTabSz="914400" rtl="0" eaLnBrk="1" fontAlgn="auto" latinLnBrk="0" hangingPunct="1">
                        <a:lnSpc>
                          <a:spcPct val="100000"/>
                        </a:lnSpc>
                        <a:spcBef>
                          <a:spcPts val="0"/>
                        </a:spcBef>
                        <a:spcAft>
                          <a:spcPts val="0"/>
                        </a:spcAft>
                        <a:buClr>
                          <a:srgbClr val="000000"/>
                        </a:buClr>
                        <a:buSzPct val="80000"/>
                        <a:buFont typeface="Wingdings" pitchFamily="2" charset="2"/>
                        <a:buChar char="§"/>
                        <a:tabLst/>
                        <a:defRPr/>
                      </a:pPr>
                      <a:r>
                        <a:rPr kumimoji="0" lang="en-US" sz="1100" b="1" i="0" u="none" strike="noStrike" cap="none" normalizeH="0" baseline="0" dirty="0" smtClean="0">
                          <a:ln>
                            <a:noFill/>
                          </a:ln>
                          <a:solidFill>
                            <a:schemeClr val="tx1"/>
                          </a:solidFill>
                          <a:effectLst/>
                          <a:latin typeface="+mj-lt"/>
                          <a:ea typeface="ＭＳ Ｐゴシック"/>
                          <a:cs typeface="ＭＳ Ｐゴシック"/>
                        </a:rPr>
                        <a:t>GESE</a:t>
                      </a:r>
                      <a:r>
                        <a:rPr kumimoji="0" lang="en-US" sz="1100" b="0" i="0" u="none" strike="noStrike" cap="none" normalizeH="0" baseline="0" dirty="0" smtClean="0">
                          <a:ln>
                            <a:noFill/>
                          </a:ln>
                          <a:solidFill>
                            <a:schemeClr val="tx1"/>
                          </a:solidFill>
                          <a:effectLst/>
                          <a:latin typeface="+mj-lt"/>
                          <a:ea typeface="ＭＳ Ｐゴシック"/>
                          <a:cs typeface="ＭＳ Ｐゴシック"/>
                        </a:rPr>
                        <a:t> – </a:t>
                      </a:r>
                    </a:p>
                    <a:p>
                      <a:pPr marL="628650" marR="0" lvl="1" indent="-171450" algn="l" defTabSz="914400" rtl="0" eaLnBrk="1" fontAlgn="auto" latinLnBrk="0" hangingPunct="1">
                        <a:lnSpc>
                          <a:spcPct val="100000"/>
                        </a:lnSpc>
                        <a:spcBef>
                          <a:spcPts val="0"/>
                        </a:spcBef>
                        <a:spcAft>
                          <a:spcPts val="0"/>
                        </a:spcAft>
                        <a:buClr>
                          <a:srgbClr val="000000"/>
                        </a:buClr>
                        <a:buSzPct val="80000"/>
                        <a:buFont typeface="Wingdings" pitchFamily="2" charset="2"/>
                        <a:buChar char="§"/>
                        <a:tabLst/>
                        <a:defRPr/>
                      </a:pPr>
                      <a:r>
                        <a:rPr lang="en-US" sz="1100" i="0" kern="1200" dirty="0" smtClean="0">
                          <a:solidFill>
                            <a:schemeClr val="tx1"/>
                          </a:solidFill>
                          <a:latin typeface="+mj-lt"/>
                          <a:ea typeface="+mn-ea"/>
                          <a:cs typeface="+mn-cs"/>
                        </a:rPr>
                        <a:t>Migrate all Stages to C3; Finalized architecture and roadmap for auto-remediation</a:t>
                      </a:r>
                      <a:endParaRPr kumimoji="0" lang="en-US" sz="1100" b="0" i="0" u="none" strike="noStrike" cap="none" normalizeH="0" baseline="0" dirty="0" smtClean="0">
                        <a:ln>
                          <a:noFill/>
                        </a:ln>
                        <a:solidFill>
                          <a:schemeClr val="tx1"/>
                        </a:solidFill>
                        <a:effectLst/>
                        <a:latin typeface="+mj-lt"/>
                        <a:ea typeface="ＭＳ Ｐゴシック"/>
                        <a:cs typeface="ＭＳ Ｐゴシック"/>
                      </a:endParaRP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8495" name="Group 63"/>
          <p:cNvGraphicFramePr>
            <a:graphicFrameLocks noGrp="1"/>
          </p:cNvGraphicFramePr>
          <p:nvPr>
            <p:extLst>
              <p:ext uri="{D42A27DB-BD31-4B8C-83A1-F6EECF244321}">
                <p14:modId xmlns:p14="http://schemas.microsoft.com/office/powerpoint/2010/main" val="3138227030"/>
              </p:ext>
            </p:extLst>
          </p:nvPr>
        </p:nvGraphicFramePr>
        <p:xfrm>
          <a:off x="5257800" y="788726"/>
          <a:ext cx="3733800" cy="2057400"/>
        </p:xfrm>
        <a:graphic>
          <a:graphicData uri="http://schemas.openxmlformats.org/drawingml/2006/table">
            <a:tbl>
              <a:tblPr/>
              <a:tblGrid>
                <a:gridCol w="3733800"/>
              </a:tblGrid>
              <a:tr h="987684">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kern="1200" cap="none" normalizeH="0" baseline="0" dirty="0" smtClean="0">
                          <a:ln>
                            <a:noFill/>
                          </a:ln>
                          <a:solidFill>
                            <a:schemeClr val="tx1"/>
                          </a:solidFill>
                          <a:effectLst/>
                          <a:latin typeface="Arial" charset="0"/>
                          <a:ea typeface="ＭＳ Ｐゴシック"/>
                          <a:cs typeface="ＭＳ Ｐゴシック"/>
                        </a:rPr>
                        <a:t>Assumptions</a:t>
                      </a:r>
                    </a:p>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defRPr/>
                      </a:pPr>
                      <a:r>
                        <a:rPr lang="en-US" sz="1200" kern="1200" dirty="0" smtClean="0"/>
                        <a:t>Adoption of unified development platform with existing customers and applications</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1069716">
                <a:tc>
                  <a:txBody>
                    <a:bodyPr/>
                    <a:lstStyle/>
                    <a:p>
                      <a:pPr marL="0" marR="0" lvl="0" indent="0" algn="l" defTabSz="981075" rtl="0" eaLnBrk="0" fontAlgn="base" latinLnBrk="0" hangingPunct="0">
                        <a:lnSpc>
                          <a:spcPct val="100000"/>
                        </a:lnSpc>
                        <a:spcBef>
                          <a:spcPct val="40000"/>
                        </a:spcBef>
                        <a:spcAft>
                          <a:spcPct val="0"/>
                        </a:spcAft>
                        <a:buClr>
                          <a:srgbClr val="000000"/>
                        </a:buClr>
                        <a:buSzTx/>
                        <a:buFont typeface="Verdana" pitchFamily="34" charset="0"/>
                        <a:buNone/>
                        <a:tabLst/>
                        <a:defRPr/>
                      </a:pPr>
                      <a:r>
                        <a:rPr kumimoji="0" lang="en-US" sz="1400" b="1" i="0" u="none" strike="noStrike" kern="1200" cap="none" spc="0" normalizeH="0" baseline="0" noProof="0" dirty="0" smtClean="0">
                          <a:ln>
                            <a:noFill/>
                          </a:ln>
                          <a:solidFill>
                            <a:srgbClr val="0064D2">
                              <a:lumMod val="60000"/>
                              <a:lumOff val="40000"/>
                            </a:srgbClr>
                          </a:solidFill>
                          <a:effectLst/>
                          <a:uLnTx/>
                          <a:uFillTx/>
                          <a:latin typeface="Arial" charset="0"/>
                          <a:ea typeface="ＭＳ Ｐゴシック"/>
                          <a:cs typeface="ＭＳ Ｐゴシック"/>
                          <a:hlinkClick r:id="" action="ppaction://hlinkshowjump?jump=nextslide" tooltip="Click hee to access the Risk Register for this project"/>
                        </a:rPr>
                        <a:t>Issues &amp; Risks</a:t>
                      </a:r>
                      <a:endParaRPr kumimoji="0" lang="en-US" sz="1400" b="1" i="0" u="none" strike="noStrike" kern="1200" cap="none" spc="0" normalizeH="0" baseline="0" noProof="0" dirty="0" smtClean="0">
                        <a:ln>
                          <a:noFill/>
                        </a:ln>
                        <a:solidFill>
                          <a:srgbClr val="0064D2">
                            <a:lumMod val="60000"/>
                            <a:lumOff val="40000"/>
                          </a:srgbClr>
                        </a:solidFill>
                        <a:effectLst/>
                        <a:uLnTx/>
                        <a:uFillTx/>
                        <a:latin typeface="Arial" charset="0"/>
                        <a:ea typeface="ＭＳ Ｐゴシック"/>
                        <a:cs typeface="ＭＳ Ｐゴシック"/>
                      </a:endParaRPr>
                    </a:p>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defRPr/>
                      </a:pPr>
                      <a:r>
                        <a:rPr lang="en-US" sz="1200" kern="1200" dirty="0" smtClean="0"/>
                        <a:t>Lack of Product Management resources; Product Management resource ratio went from 1:8 to 1:18</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18485" name="Title 12"/>
          <p:cNvSpPr>
            <a:spLocks noGrp="1"/>
          </p:cNvSpPr>
          <p:nvPr>
            <p:ph type="title" idx="4294967295"/>
          </p:nvPr>
        </p:nvSpPr>
        <p:spPr>
          <a:xfrm>
            <a:off x="381000" y="81150"/>
            <a:ext cx="8458200" cy="533400"/>
          </a:xfrm>
          <a:prstGeom prst="rect">
            <a:avLst/>
          </a:prstGeom>
        </p:spPr>
        <p:txBody>
          <a:bodyPr>
            <a:normAutofit/>
          </a:bodyPr>
          <a:lstStyle/>
          <a:p>
            <a:pPr defTabSz="914460">
              <a:lnSpc>
                <a:spcPct val="80000"/>
              </a:lnSpc>
            </a:pPr>
            <a:r>
              <a:rPr lang="en-US" sz="3000" b="1" kern="1200" dirty="0" smtClean="0">
                <a:latin typeface="+mn-lt"/>
                <a:ea typeface="Osaka"/>
                <a:cs typeface="Arial" pitchFamily="34" charset="0"/>
              </a:rPr>
              <a:t>Charter</a:t>
            </a:r>
            <a:r>
              <a:rPr lang="en-US" sz="3000" dirty="0">
                <a:latin typeface="+mn-lt"/>
                <a:ea typeface="Osaka"/>
                <a:cs typeface="Arial" pitchFamily="34" charset="0"/>
              </a:rPr>
              <a:t>: Unification of Frameworks </a:t>
            </a:r>
            <a:endParaRPr lang="en-US" sz="2200" b="1" kern="1200" dirty="0">
              <a:latin typeface="+mn-lt"/>
              <a:ea typeface="Osaka"/>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30639124"/>
              </p:ext>
            </p:extLst>
          </p:nvPr>
        </p:nvGraphicFramePr>
        <p:xfrm>
          <a:off x="271182" y="419600"/>
          <a:ext cx="4501488" cy="321900"/>
        </p:xfrm>
        <a:graphic>
          <a:graphicData uri="http://schemas.openxmlformats.org/drawingml/2006/table">
            <a:tbl>
              <a:tblPr firstRow="1" bandRow="1">
                <a:tableStyleId>{5C22544A-7EE6-4342-B048-85BDC9FD1C3A}</a:tableStyleId>
              </a:tblPr>
              <a:tblGrid>
                <a:gridCol w="1583141"/>
                <a:gridCol w="2918347"/>
              </a:tblGrid>
              <a:tr h="321900">
                <a:tc>
                  <a:txBody>
                    <a:bodyPr/>
                    <a:lstStyle/>
                    <a:p>
                      <a:pPr algn="ctr"/>
                      <a:r>
                        <a:rPr lang="en-US" sz="1000" b="1" kern="1200" dirty="0" smtClean="0">
                          <a:solidFill>
                            <a:schemeClr val="tx1"/>
                          </a:solidFill>
                          <a:latin typeface="+mj-lt"/>
                          <a:ea typeface=""/>
                          <a:cs typeface=""/>
                        </a:rPr>
                        <a:t>Owner</a:t>
                      </a:r>
                      <a:endParaRPr lang="en-US" sz="1000" b="1" kern="1200" dirty="0">
                        <a:solidFill>
                          <a:schemeClr val="tx1"/>
                        </a:solidFill>
                        <a:latin typeface="+mj-lt"/>
                        <a:ea typeface=""/>
                        <a:cs typeface=""/>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mn-lt"/>
                          <a:ea typeface="+mn-ea"/>
                          <a:cs typeface="+mn-cs"/>
                        </a:rPr>
                        <a:t>Jigar Desai &amp; Jai Sundararajan - GPF</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8" name="Group 61"/>
          <p:cNvGraphicFramePr>
            <a:graphicFrameLocks noGrp="1"/>
          </p:cNvGraphicFramePr>
          <p:nvPr>
            <p:extLst>
              <p:ext uri="{D42A27DB-BD31-4B8C-83A1-F6EECF244321}">
                <p14:modId xmlns:p14="http://schemas.microsoft.com/office/powerpoint/2010/main" val="1375148749"/>
              </p:ext>
            </p:extLst>
          </p:nvPr>
        </p:nvGraphicFramePr>
        <p:xfrm>
          <a:off x="5248275" y="2957046"/>
          <a:ext cx="3733801" cy="3143181"/>
        </p:xfrm>
        <a:graphic>
          <a:graphicData uri="http://schemas.openxmlformats.org/drawingml/2006/table">
            <a:tbl>
              <a:tblPr/>
              <a:tblGrid>
                <a:gridCol w="1807029"/>
                <a:gridCol w="1088571"/>
                <a:gridCol w="838201"/>
              </a:tblGrid>
              <a:tr h="326253">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100" b="1" i="0" u="none" strike="noStrike" cap="none" normalizeH="0" baseline="0" dirty="0" smtClean="0">
                          <a:ln>
                            <a:noFill/>
                          </a:ln>
                          <a:solidFill>
                            <a:schemeClr val="tx1"/>
                          </a:solidFill>
                          <a:effectLst/>
                          <a:latin typeface="Arial" charset="0"/>
                        </a:rPr>
                        <a:t>Milestone</a:t>
                      </a:r>
                    </a:p>
                  </a:txBody>
                  <a:tcPr marL="43997" marR="43997" marT="43135" marB="43135" horzOverflow="overflow">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100" b="1" i="0" u="none" strike="noStrike" cap="none" normalizeH="0" baseline="0" dirty="0" smtClean="0">
                          <a:ln>
                            <a:noFill/>
                          </a:ln>
                          <a:solidFill>
                            <a:schemeClr val="tx1"/>
                          </a:solidFill>
                          <a:effectLst/>
                          <a:latin typeface="Arial" charset="0"/>
                        </a:rPr>
                        <a:t>Completion</a:t>
                      </a:r>
                    </a:p>
                  </a:txBody>
                  <a:tcPr marL="43997" marR="43997" marT="43135" marB="431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100" b="1" i="0" u="none" strike="noStrike" cap="none" normalizeH="0" baseline="0" dirty="0" smtClean="0">
                          <a:ln>
                            <a:noFill/>
                          </a:ln>
                          <a:solidFill>
                            <a:schemeClr val="tx1"/>
                          </a:solidFill>
                          <a:effectLst/>
                          <a:latin typeface="Arial" charset="0"/>
                        </a:rPr>
                        <a:t>Status</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247032">
                <a:tc>
                  <a:txBody>
                    <a:bodyPr/>
                    <a:lstStyle/>
                    <a:p>
                      <a:pPr marL="171450" indent="-171450" algn="l" fontAlgn="b">
                        <a:buFont typeface="Arial" panose="020B0604020202020204" pitchFamily="34" charset="0"/>
                        <a:buChar char="•"/>
                      </a:pPr>
                      <a:r>
                        <a:rPr lang="en-US" sz="1000" b="0" i="0" u="none" strike="noStrike" dirty="0">
                          <a:solidFill>
                            <a:srgbClr val="000000"/>
                          </a:solidFill>
                          <a:effectLst/>
                          <a:latin typeface="+mj-lt"/>
                        </a:rPr>
                        <a:t>Log Volume Reduction</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Q2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cap="none" normalizeH="0" baseline="0" dirty="0" smtClean="0">
                          <a:ln>
                            <a:noFill/>
                          </a:ln>
                          <a:solidFill>
                            <a:schemeClr val="bg1"/>
                          </a:solidFill>
                          <a:effectLst/>
                          <a:latin typeface="+mj-lt"/>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r>
                        <a:rPr lang="en-US" sz="1000" b="0" i="0" u="none" strike="noStrike" dirty="0">
                          <a:solidFill>
                            <a:srgbClr val="000000"/>
                          </a:solidFill>
                          <a:effectLst/>
                          <a:latin typeface="+mj-lt"/>
                        </a:rPr>
                        <a:t>Initial Rollout of Applications with Unified Java Framework</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Q2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cap="none" normalizeH="0" baseline="0" dirty="0" smtClean="0">
                          <a:ln>
                            <a:noFill/>
                          </a:ln>
                          <a:solidFill>
                            <a:schemeClr val="bg1"/>
                          </a:solidFill>
                          <a:effectLst/>
                          <a:latin typeface="+mj-lt"/>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r>
                        <a:rPr lang="en-US" sz="1000" b="0" i="0" u="none" strike="noStrike" dirty="0">
                          <a:solidFill>
                            <a:srgbClr val="000000"/>
                          </a:solidFill>
                          <a:effectLst/>
                          <a:latin typeface="+mj-lt"/>
                        </a:rPr>
                        <a:t>Spring Batch Rollout</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Q2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kern="1200" cap="none" normalizeH="0" baseline="0" dirty="0" smtClean="0">
                          <a:ln>
                            <a:noFill/>
                          </a:ln>
                          <a:solidFill>
                            <a:schemeClr val="bg1"/>
                          </a:solidFill>
                          <a:effectLst/>
                          <a:latin typeface="+mj-lt"/>
                          <a:ea typeface="+mn-ea"/>
                          <a:cs typeface="+mn-cs"/>
                        </a:rPr>
                        <a:t>GREEN</a:t>
                      </a:r>
                      <a:endParaRPr kumimoji="0" lang="en-US" sz="800" b="1" i="0" u="none" strike="noStrike" cap="none" normalizeH="0" baseline="0" dirty="0" smtClean="0">
                        <a:ln>
                          <a:noFill/>
                        </a:ln>
                        <a:solidFill>
                          <a:schemeClr val="bg1"/>
                        </a:solidFill>
                        <a:effectLst/>
                        <a:latin typeface="+mj-lt"/>
                      </a:endParaRP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r>
                        <a:rPr lang="en-US" sz="1000" b="0" i="0" u="none" strike="noStrike" dirty="0">
                          <a:solidFill>
                            <a:srgbClr val="000000"/>
                          </a:solidFill>
                          <a:effectLst/>
                          <a:latin typeface="+mj-lt"/>
                        </a:rPr>
                        <a:t>Unified Services Framework</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Q2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kern="1200" cap="none" normalizeH="0" baseline="0" dirty="0" smtClean="0">
                          <a:ln>
                            <a:noFill/>
                          </a:ln>
                          <a:solidFill>
                            <a:schemeClr val="bg1"/>
                          </a:solidFill>
                          <a:effectLst/>
                          <a:latin typeface="+mj-lt"/>
                          <a:ea typeface="+mn-ea"/>
                          <a:cs typeface="+mn-cs"/>
                        </a:rPr>
                        <a:t>GREEN</a:t>
                      </a:r>
                      <a:endParaRPr kumimoji="0" lang="en-US" sz="800" b="1" i="0" u="none" strike="noStrike" cap="none" normalizeH="0" baseline="0" dirty="0" smtClean="0">
                        <a:ln>
                          <a:noFill/>
                        </a:ln>
                        <a:solidFill>
                          <a:schemeClr val="bg1"/>
                        </a:solidFill>
                        <a:effectLst/>
                        <a:latin typeface="+mj-lt"/>
                      </a:endParaRP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r>
                        <a:rPr lang="en-US" sz="1000" b="0" i="0" u="none" strike="noStrike" dirty="0">
                          <a:solidFill>
                            <a:srgbClr val="000000"/>
                          </a:solidFill>
                          <a:effectLst/>
                          <a:latin typeface="+mj-lt"/>
                        </a:rPr>
                        <a:t>ALTUS Add-Ons</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Q2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kern="1200" cap="none" normalizeH="0" baseline="0" dirty="0" smtClean="0">
                          <a:ln>
                            <a:noFill/>
                          </a:ln>
                          <a:solidFill>
                            <a:schemeClr val="bg1"/>
                          </a:solidFill>
                          <a:effectLst/>
                          <a:latin typeface="+mj-lt"/>
                          <a:ea typeface="+mn-ea"/>
                          <a:cs typeface="+mn-cs"/>
                        </a:rPr>
                        <a:t>GREEN</a:t>
                      </a:r>
                      <a:endParaRPr kumimoji="0" lang="en-US" sz="800" b="1" i="0" u="none" strike="noStrike" cap="none" normalizeH="0" baseline="0" dirty="0" smtClean="0">
                        <a:ln>
                          <a:noFill/>
                        </a:ln>
                        <a:solidFill>
                          <a:schemeClr val="bg1"/>
                        </a:solidFill>
                        <a:effectLst/>
                        <a:latin typeface="+mj-lt"/>
                      </a:endParaRP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r>
                        <a:rPr lang="en-US" sz="1000" b="0" i="0" u="none" strike="noStrike" dirty="0">
                          <a:solidFill>
                            <a:srgbClr val="000000"/>
                          </a:solidFill>
                          <a:effectLst/>
                          <a:latin typeface="+mj-lt"/>
                        </a:rPr>
                        <a:t>Raptor Hooks for Next Gen DAL</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Q2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kern="1200" cap="none" normalizeH="0" baseline="0" dirty="0" smtClean="0">
                          <a:ln>
                            <a:noFill/>
                          </a:ln>
                          <a:solidFill>
                            <a:schemeClr val="bg1"/>
                          </a:solidFill>
                          <a:effectLst/>
                          <a:latin typeface="+mj-lt"/>
                          <a:ea typeface="+mn-ea"/>
                          <a:cs typeface="+mn-cs"/>
                        </a:rPr>
                        <a:t>GREEN</a:t>
                      </a:r>
                      <a:endParaRPr kumimoji="0" lang="en-US" sz="800" b="1" i="0" u="none" strike="noStrike" cap="none" normalizeH="0" baseline="0" dirty="0" smtClean="0">
                        <a:ln>
                          <a:noFill/>
                        </a:ln>
                        <a:solidFill>
                          <a:schemeClr val="bg1"/>
                        </a:solidFill>
                        <a:effectLst/>
                        <a:latin typeface="+mj-lt"/>
                      </a:endParaRP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lgn="l" fontAlgn="b">
                        <a:buFont typeface="Arial" panose="020B0604020202020204" pitchFamily="34" charset="0"/>
                        <a:buChar char="•"/>
                      </a:pPr>
                      <a:r>
                        <a:rPr lang="en-US" sz="1000" b="0" i="0" u="none" strike="noStrike" dirty="0" smtClean="0">
                          <a:solidFill>
                            <a:srgbClr val="000000"/>
                          </a:solidFill>
                          <a:effectLst/>
                          <a:latin typeface="+mj-lt"/>
                        </a:rPr>
                        <a:t>Python</a:t>
                      </a:r>
                      <a:r>
                        <a:rPr lang="en-US" sz="1000" b="0" i="0" u="none" strike="noStrike" baseline="0" dirty="0" smtClean="0">
                          <a:solidFill>
                            <a:srgbClr val="000000"/>
                          </a:solidFill>
                          <a:effectLst/>
                          <a:latin typeface="+mj-lt"/>
                        </a:rPr>
                        <a:t> </a:t>
                      </a:r>
                      <a:r>
                        <a:rPr lang="en-US" sz="1000" b="0" i="0" u="none" strike="noStrike" dirty="0" smtClean="0">
                          <a:solidFill>
                            <a:srgbClr val="000000"/>
                          </a:solidFill>
                          <a:effectLst/>
                          <a:latin typeface="+mj-lt"/>
                        </a:rPr>
                        <a:t>PDLC Operationalization; Enable Scala/</a:t>
                      </a:r>
                      <a:r>
                        <a:rPr lang="en-US" sz="1000" b="0" i="0" u="none" strike="noStrike" dirty="0" err="1" smtClean="0">
                          <a:solidFill>
                            <a:srgbClr val="000000"/>
                          </a:solidFill>
                          <a:effectLst/>
                          <a:latin typeface="+mj-lt"/>
                        </a:rPr>
                        <a:t>squbs</a:t>
                      </a:r>
                      <a:r>
                        <a:rPr lang="en-US" sz="1000" b="0" i="0" u="none" strike="noStrike" dirty="0" smtClean="0">
                          <a:solidFill>
                            <a:srgbClr val="000000"/>
                          </a:solidFill>
                          <a:effectLst/>
                          <a:latin typeface="+mj-lt"/>
                        </a:rPr>
                        <a:t> micro-services architecture for app development </a:t>
                      </a:r>
                      <a:endParaRPr lang="en-US" sz="1000" b="0" i="0" u="none" strike="noStrike" dirty="0">
                        <a:solidFill>
                          <a:srgbClr val="000000"/>
                        </a:solidFill>
                        <a:effectLst/>
                        <a:latin typeface="+mj-lt"/>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Q3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800" b="1" i="0" u="none" strike="noStrike" kern="1200" cap="none" normalizeH="0" baseline="0" dirty="0" smtClean="0">
                          <a:ln>
                            <a:noFill/>
                          </a:ln>
                          <a:solidFill>
                            <a:schemeClr val="bg1"/>
                          </a:solidFill>
                          <a:effectLst/>
                          <a:latin typeface="+mj-lt"/>
                          <a:ea typeface="+mn-ea"/>
                          <a:cs typeface="+mn-cs"/>
                        </a:rPr>
                        <a:t>GREEN</a:t>
                      </a:r>
                      <a:endParaRPr kumimoji="0" lang="en-US" sz="800" b="1" i="0" u="none" strike="noStrike" cap="none" normalizeH="0" baseline="0" dirty="0" smtClean="0">
                        <a:ln>
                          <a:noFill/>
                        </a:ln>
                        <a:solidFill>
                          <a:schemeClr val="bg1"/>
                        </a:solidFill>
                        <a:effectLst/>
                        <a:latin typeface="+mj-lt"/>
                      </a:endParaRP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47032">
                <a:tc>
                  <a:txBody>
                    <a:bodyPr/>
                    <a:lstStyle/>
                    <a:p>
                      <a:pPr marL="171450" indent="-171450">
                        <a:buFont typeface="Arial" panose="020B0604020202020204" pitchFamily="34" charset="0"/>
                        <a:buChar char="•"/>
                      </a:pPr>
                      <a:r>
                        <a:rPr lang="en-US" sz="1000" kern="1200" dirty="0" smtClean="0">
                          <a:solidFill>
                            <a:schemeClr val="tx1"/>
                          </a:solidFill>
                          <a:effectLst/>
                          <a:latin typeface="+mn-lt"/>
                          <a:ea typeface="+mn-ea"/>
                          <a:cs typeface="+mn-cs"/>
                        </a:rPr>
                        <a:t>Unify Node.js stack , </a:t>
                      </a:r>
                      <a:r>
                        <a:rPr lang="en-US" sz="1000" dirty="0" smtClean="0">
                          <a:effectLst/>
                        </a:rPr>
                        <a:t>Run PayPal Node.js apps on </a:t>
                      </a:r>
                      <a:r>
                        <a:rPr lang="en-US" sz="1000" dirty="0" err="1" smtClean="0">
                          <a:effectLst/>
                        </a:rPr>
                        <a:t>GPaaS</a:t>
                      </a:r>
                      <a:endParaRPr lang="en-US" sz="1000" b="0" i="0" u="none" strike="noStrike" dirty="0">
                        <a:solidFill>
                          <a:srgbClr val="000000"/>
                        </a:solidFill>
                        <a:effectLst/>
                        <a:latin typeface="+mj-lt"/>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Q2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defRPr/>
                      </a:pPr>
                      <a:r>
                        <a:rPr kumimoji="0" lang="en-US" sz="800" b="1" i="0" u="none" strike="noStrike" kern="1200" cap="none" normalizeH="0" baseline="0" dirty="0" smtClean="0">
                          <a:ln>
                            <a:noFill/>
                          </a:ln>
                          <a:solidFill>
                            <a:schemeClr val="bg1"/>
                          </a:solidFill>
                          <a:effectLst/>
                          <a:latin typeface="+mn-lt"/>
                          <a:ea typeface="+mn-ea"/>
                          <a:cs typeface="+mn-cs"/>
                        </a:rPr>
                        <a:t>GREEN</a:t>
                      </a:r>
                    </a:p>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endParaRPr kumimoji="0" lang="en-US" sz="800" b="1" i="0" u="none" strike="noStrike" cap="none" normalizeH="0" baseline="0" dirty="0" smtClean="0">
                        <a:ln>
                          <a:noFill/>
                        </a:ln>
                        <a:solidFill>
                          <a:schemeClr val="bg1"/>
                        </a:solidFill>
                        <a:effectLst/>
                        <a:latin typeface="+mj-lt"/>
                      </a:endParaRP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bl>
          </a:graphicData>
        </a:graphic>
      </p:graphicFrame>
    </p:spTree>
    <p:extLst>
      <p:ext uri="{BB962C8B-B14F-4D97-AF65-F5344CB8AC3E}">
        <p14:creationId xmlns:p14="http://schemas.microsoft.com/office/powerpoint/2010/main" val="300767000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FF55D29A-3A2E-D146-9F2C-610F4815AF2E}" type="slidenum">
              <a:rPr lang="en-US" smtClean="0">
                <a:solidFill>
                  <a:srgbClr val="796E65"/>
                </a:solidFill>
              </a:rPr>
              <a:pPr/>
              <a:t>5</a:t>
            </a:fld>
            <a:endParaRPr lang="en-US" dirty="0">
              <a:solidFill>
                <a:srgbClr val="796E65"/>
              </a:solidFill>
            </a:endParaRPr>
          </a:p>
        </p:txBody>
      </p:sp>
      <p:sp>
        <p:nvSpPr>
          <p:cNvPr id="6" name="Title 12"/>
          <p:cNvSpPr txBox="1">
            <a:spLocks/>
          </p:cNvSpPr>
          <p:nvPr/>
        </p:nvSpPr>
        <p:spPr>
          <a:xfrm>
            <a:off x="533400" y="304800"/>
            <a:ext cx="8458200" cy="533400"/>
          </a:xfrm>
          <a:prstGeom prst="rect">
            <a:avLst/>
          </a:prstGeom>
        </p:spPr>
        <p:txBody>
          <a:bodyPr vert="horz" lIns="0" tIns="0" rIns="0" bIns="0" rtlCol="0" anchor="t" anchorCtr="0">
            <a:normAutofit/>
          </a:bodyPr>
          <a:lstStyle>
            <a:lvl1pPr algn="l" defTabSz="457200" rtl="0" eaLnBrk="1" latinLnBrk="0" hangingPunct="1">
              <a:spcBef>
                <a:spcPct val="0"/>
              </a:spcBef>
              <a:buNone/>
              <a:defRPr sz="2600" b="1" kern="1200">
                <a:solidFill>
                  <a:schemeClr val="tx2"/>
                </a:solidFill>
                <a:latin typeface="Arial"/>
                <a:ea typeface="+mj-ea"/>
                <a:cs typeface="Arial"/>
              </a:defRPr>
            </a:lvl1pPr>
          </a:lstStyle>
          <a:p>
            <a:pPr defTabSz="914460">
              <a:lnSpc>
                <a:spcPct val="80000"/>
              </a:lnSpc>
            </a:pPr>
            <a:r>
              <a:rPr lang="en-US" sz="3000" dirty="0" smtClean="0">
                <a:latin typeface="+mn-lt"/>
                <a:ea typeface="Osaka"/>
                <a:cs typeface="Arial" pitchFamily="34" charset="0"/>
              </a:rPr>
              <a:t>Project: Unification of Frameworks </a:t>
            </a:r>
            <a:endParaRPr lang="en-US" sz="2200" dirty="0">
              <a:latin typeface="+mn-lt"/>
              <a:ea typeface="Osaka"/>
              <a:cs typeface="Arial"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793389533"/>
              </p:ext>
            </p:extLst>
          </p:nvPr>
        </p:nvGraphicFramePr>
        <p:xfrm>
          <a:off x="420688" y="869950"/>
          <a:ext cx="8493125" cy="5499100"/>
        </p:xfrm>
        <a:graphic>
          <a:graphicData uri="http://schemas.openxmlformats.org/presentationml/2006/ole">
            <mc:AlternateContent xmlns:mc="http://schemas.openxmlformats.org/markup-compatibility/2006">
              <mc:Choice xmlns:v="urn:schemas-microsoft-com:vml" Requires="v">
                <p:oleObj spid="_x0000_s2078" name="Worksheet" r:id="rId3" imgW="12353840" imgH="6200644" progId="Excel.Sheet.8">
                  <p:embed/>
                </p:oleObj>
              </mc:Choice>
              <mc:Fallback>
                <p:oleObj name="Worksheet" r:id="rId3" imgW="12353840" imgH="6200644" progId="Excel.Sheet.8">
                  <p:embed/>
                  <p:pic>
                    <p:nvPicPr>
                      <p:cNvPr id="0" name="Object 4"/>
                      <p:cNvPicPr>
                        <a:picLocks noChangeAspect="1" noChangeArrowheads="1"/>
                      </p:cNvPicPr>
                      <p:nvPr/>
                    </p:nvPicPr>
                    <p:blipFill>
                      <a:blip r:embed="rId4"/>
                      <a:srcRect/>
                      <a:stretch>
                        <a:fillRect/>
                      </a:stretch>
                    </p:blipFill>
                    <p:spPr bwMode="auto">
                      <a:xfrm>
                        <a:off x="420688" y="869950"/>
                        <a:ext cx="8493125"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52902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88" name="Group 56"/>
          <p:cNvGraphicFramePr>
            <a:graphicFrameLocks noGrp="1"/>
          </p:cNvGraphicFramePr>
          <p:nvPr>
            <p:extLst>
              <p:ext uri="{D42A27DB-BD31-4B8C-83A1-F6EECF244321}">
                <p14:modId xmlns:p14="http://schemas.microsoft.com/office/powerpoint/2010/main" val="3309238659"/>
              </p:ext>
            </p:extLst>
          </p:nvPr>
        </p:nvGraphicFramePr>
        <p:xfrm>
          <a:off x="152400" y="990600"/>
          <a:ext cx="5029200" cy="5242363"/>
        </p:xfrm>
        <a:graphic>
          <a:graphicData uri="http://schemas.openxmlformats.org/drawingml/2006/table">
            <a:tbl>
              <a:tblPr/>
              <a:tblGrid>
                <a:gridCol w="5029200"/>
              </a:tblGrid>
              <a:tr h="1593112">
                <a:tc>
                  <a:txBody>
                    <a:bodyPr/>
                    <a:lstStyle/>
                    <a:p>
                      <a:pPr marL="0" marR="0" lvl="0" indent="0" algn="l" defTabSz="571500"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kern="1200" cap="none" normalizeH="0" baseline="0" dirty="0" smtClean="0">
                          <a:ln>
                            <a:noFill/>
                          </a:ln>
                          <a:solidFill>
                            <a:schemeClr val="tx1"/>
                          </a:solidFill>
                          <a:effectLst/>
                          <a:latin typeface="Arial" charset="0"/>
                          <a:ea typeface="ＭＳ Ｐゴシック"/>
                          <a:cs typeface="ＭＳ Ｐゴシック"/>
                        </a:rPr>
                        <a:t>Project Description</a:t>
                      </a:r>
                    </a:p>
                    <a:p>
                      <a:pPr marL="0" marR="0" lvl="0" indent="0" algn="l" defTabSz="914400" rtl="0" eaLnBrk="1" fontAlgn="auto" latinLnBrk="0" hangingPunct="1">
                        <a:lnSpc>
                          <a:spcPct val="100000"/>
                        </a:lnSpc>
                        <a:spcBef>
                          <a:spcPts val="300"/>
                        </a:spcBef>
                        <a:spcAft>
                          <a:spcPts val="0"/>
                        </a:spcAft>
                        <a:buClr>
                          <a:srgbClr val="000000"/>
                        </a:buClr>
                        <a:buSzPct val="80000"/>
                        <a:buFont typeface="Wingdings" pitchFamily="2" charset="2"/>
                        <a:buNone/>
                        <a:tabLst/>
                        <a:defRPr/>
                      </a:pPr>
                      <a:r>
                        <a:rPr lang="en-US" sz="1200" kern="1200" baseline="0" dirty="0" smtClean="0">
                          <a:solidFill>
                            <a:srgbClr val="000000"/>
                          </a:solidFill>
                          <a:latin typeface="+mn-lt"/>
                          <a:ea typeface="+mn-ea"/>
                          <a:cs typeface="+mn-cs"/>
                        </a:rPr>
                        <a:t>The PPaaS / Commerce OS project seeks to provide a framework and automation support to incorporate business standards from each business organization. The PPaaS team and Commerce OS team each oversees the operating standards for PP and MP, respectively</a:t>
                      </a:r>
                    </a:p>
                    <a:p>
                      <a:pPr marL="0" marR="0" lvl="0" indent="0" algn="l" defTabSz="914400" rtl="0" eaLnBrk="1" fontAlgn="auto" latinLnBrk="0" hangingPunct="1">
                        <a:lnSpc>
                          <a:spcPct val="100000"/>
                        </a:lnSpc>
                        <a:spcBef>
                          <a:spcPts val="300"/>
                        </a:spcBef>
                        <a:spcAft>
                          <a:spcPts val="0"/>
                        </a:spcAft>
                        <a:buClr>
                          <a:srgbClr val="000000"/>
                        </a:buClr>
                        <a:buSzPct val="80000"/>
                        <a:buFont typeface="Wingdings" pitchFamily="2" charset="2"/>
                        <a:buNone/>
                        <a:tabLst/>
                        <a:defRPr/>
                      </a:pPr>
                      <a:endParaRPr lang="en-US" sz="1200" kern="1200" baseline="0" dirty="0" smtClean="0">
                        <a:solidFill>
                          <a:srgbClr val="000000"/>
                        </a:solidFill>
                        <a:latin typeface="+mn-lt"/>
                        <a:ea typeface="+mn-ea"/>
                        <a:cs typeface="+mn-cs"/>
                      </a:endParaRPr>
                    </a:p>
                    <a:p>
                      <a:pPr marL="0" marR="0" lvl="0" indent="0" algn="l" defTabSz="914400" rtl="0" eaLnBrk="1" fontAlgn="auto" latinLnBrk="0" hangingPunct="1">
                        <a:lnSpc>
                          <a:spcPct val="100000"/>
                        </a:lnSpc>
                        <a:spcBef>
                          <a:spcPts val="300"/>
                        </a:spcBef>
                        <a:spcAft>
                          <a:spcPts val="0"/>
                        </a:spcAft>
                        <a:buClr>
                          <a:srgbClr val="000000"/>
                        </a:buClr>
                        <a:buSzPct val="80000"/>
                        <a:buFont typeface="Wingdings" pitchFamily="2" charset="2"/>
                        <a:buNone/>
                        <a:tabLst/>
                        <a:defRPr/>
                      </a:pPr>
                      <a:r>
                        <a:rPr lang="en-US" sz="1200" kern="1200" baseline="0" dirty="0" smtClean="0">
                          <a:solidFill>
                            <a:srgbClr val="000000"/>
                          </a:solidFill>
                          <a:latin typeface="+mn-lt"/>
                          <a:ea typeface="+mn-ea"/>
                          <a:cs typeface="+mn-cs"/>
                        </a:rPr>
                        <a:t>GPF seeks to simplify the integration of the standards and policies from these different and sometimes divergent teams. GPF will create frameworks, methodologies, and automations to improve the flow of standards to production for each team.</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890179">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cap="none" normalizeH="0" baseline="0" dirty="0" smtClean="0">
                          <a:ln>
                            <a:noFill/>
                          </a:ln>
                          <a:solidFill>
                            <a:schemeClr val="tx1"/>
                          </a:solidFill>
                          <a:effectLst/>
                          <a:latin typeface="Arial" charset="0"/>
                          <a:ea typeface="ＭＳ Ｐゴシック"/>
                          <a:cs typeface="ＭＳ Ｐゴシック"/>
                        </a:rPr>
                        <a:t>Goal</a:t>
                      </a:r>
                    </a:p>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lang="en-US" sz="1200" kern="1200" baseline="0" dirty="0" smtClean="0">
                          <a:solidFill>
                            <a:srgbClr val="000000"/>
                          </a:solidFill>
                          <a:latin typeface="+mn-lt"/>
                          <a:ea typeface="+mn-ea"/>
                          <a:cs typeface="+mn-cs"/>
                        </a:rPr>
                        <a:t>Develop framework and automation support to incorporate business standards from each business organization</a:t>
                      </a:r>
                      <a:endParaRPr kumimoji="0" lang="en-US" sz="1200" b="1" i="0" u="none" strike="noStrike" cap="none" normalizeH="0" baseline="0" dirty="0" smtClean="0">
                        <a:ln>
                          <a:noFill/>
                        </a:ln>
                        <a:solidFill>
                          <a:schemeClr val="tx1"/>
                        </a:solidFill>
                        <a:effectLst/>
                        <a:latin typeface="Arial" charset="0"/>
                        <a:ea typeface="ＭＳ Ｐゴシック"/>
                        <a:cs typeface="ＭＳ Ｐゴシック"/>
                      </a:endParaRP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896966">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cap="none" normalizeH="0" baseline="0" dirty="0" smtClean="0">
                          <a:ln>
                            <a:noFill/>
                          </a:ln>
                          <a:solidFill>
                            <a:schemeClr val="tx1"/>
                          </a:solidFill>
                          <a:effectLst/>
                          <a:latin typeface="Arial" charset="0"/>
                          <a:ea typeface="ＭＳ Ｐゴシック"/>
                          <a:cs typeface="ＭＳ Ｐゴシック"/>
                        </a:rPr>
                        <a:t>Deliverables</a:t>
                      </a:r>
                    </a:p>
                    <a:p>
                      <a:pPr marL="228600" marR="0" lvl="0" indent="-22860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Char char="•"/>
                        <a:tabLst/>
                        <a:defRPr/>
                      </a:pPr>
                      <a:r>
                        <a:rPr lang="en-US" sz="1200" kern="1200" baseline="0" dirty="0" smtClean="0">
                          <a:solidFill>
                            <a:srgbClr val="000000"/>
                          </a:solidFill>
                          <a:latin typeface="+mn-lt"/>
                          <a:ea typeface="+mn-ea"/>
                          <a:cs typeface="+mn-cs"/>
                        </a:rPr>
                        <a:t>Provide framework and automation support to enable business services across eBay Inc.</a:t>
                      </a:r>
                    </a:p>
                    <a:p>
                      <a:pPr marL="228600" marR="0" lvl="0" indent="-22860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Char char="•"/>
                        <a:tabLst/>
                        <a:defRPr/>
                      </a:pPr>
                      <a:r>
                        <a:rPr lang="en-US" sz="1200" kern="1200" baseline="0" dirty="0" smtClean="0">
                          <a:solidFill>
                            <a:srgbClr val="000000"/>
                          </a:solidFill>
                          <a:latin typeface="+mn-lt"/>
                          <a:ea typeface="+mn-ea"/>
                          <a:cs typeface="+mn-cs"/>
                        </a:rPr>
                        <a:t>Identify how to create services and manage their lifecycle</a:t>
                      </a:r>
                    </a:p>
                    <a:p>
                      <a:pPr marL="228600" marR="0" lvl="0" indent="-22860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Char char="•"/>
                        <a:tabLst/>
                        <a:defRPr/>
                      </a:pPr>
                      <a:r>
                        <a:rPr lang="en-US" sz="1200" kern="1200" baseline="0" dirty="0" smtClean="0">
                          <a:solidFill>
                            <a:srgbClr val="000000"/>
                          </a:solidFill>
                          <a:latin typeface="+mn-lt"/>
                          <a:ea typeface="+mn-ea"/>
                          <a:cs typeface="+mn-cs"/>
                        </a:rPr>
                        <a:t>Develop frameworks for integration of new standards and policies</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1146884">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cap="none" normalizeH="0" baseline="0" dirty="0" smtClean="0">
                          <a:ln>
                            <a:noFill/>
                          </a:ln>
                          <a:solidFill>
                            <a:schemeClr val="tx1"/>
                          </a:solidFill>
                          <a:effectLst/>
                          <a:latin typeface="Arial" charset="0"/>
                          <a:ea typeface="ＭＳ Ｐゴシック"/>
                          <a:cs typeface="ＭＳ Ｐゴシック"/>
                        </a:rPr>
                        <a:t>Dependencies</a:t>
                      </a:r>
                    </a:p>
                    <a:p>
                      <a:pPr marL="171450" marR="0" lvl="0" indent="-1714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defRPr/>
                      </a:pPr>
                      <a:r>
                        <a:rPr lang="en-US" sz="1200" b="1" i="0" kern="1200" dirty="0" smtClean="0">
                          <a:solidFill>
                            <a:schemeClr val="tx1"/>
                          </a:solidFill>
                          <a:latin typeface="+mn-lt"/>
                          <a:ea typeface="+mn-ea"/>
                          <a:cs typeface="+mn-cs"/>
                        </a:rPr>
                        <a:t>MP/PP </a:t>
                      </a:r>
                      <a:r>
                        <a:rPr lang="en-US" sz="1200" b="1" i="0" kern="1200" dirty="0" smtClean="0">
                          <a:solidFill>
                            <a:schemeClr val="tx1"/>
                          </a:solidFill>
                          <a:latin typeface="+mn-lt"/>
                          <a:ea typeface="+mn-ea"/>
                          <a:cs typeface="+mn-cs"/>
                        </a:rPr>
                        <a:t>Standards Teams </a:t>
                      </a:r>
                      <a:r>
                        <a:rPr lang="en-US" sz="1200" i="0" kern="1200" dirty="0" smtClean="0">
                          <a:solidFill>
                            <a:schemeClr val="tx1"/>
                          </a:solidFill>
                          <a:latin typeface="+mn-lt"/>
                          <a:ea typeface="+mn-ea"/>
                          <a:cs typeface="+mn-cs"/>
                        </a:rPr>
                        <a:t>- Definition of Standards across MP &amp; PP</a:t>
                      </a:r>
                      <a:endParaRPr kumimoji="0" lang="en-US" sz="1200" b="0" i="0" u="none" strike="noStrike" cap="none" normalizeH="0" baseline="0" dirty="0" smtClean="0">
                        <a:ln>
                          <a:noFill/>
                        </a:ln>
                        <a:solidFill>
                          <a:schemeClr val="tx1"/>
                        </a:solidFill>
                        <a:effectLst/>
                        <a:latin typeface="Arial" charset="0"/>
                        <a:ea typeface="ＭＳ Ｐゴシック"/>
                        <a:cs typeface="ＭＳ Ｐゴシック"/>
                      </a:endParaRP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8495" name="Group 63"/>
          <p:cNvGraphicFramePr>
            <a:graphicFrameLocks noGrp="1"/>
          </p:cNvGraphicFramePr>
          <p:nvPr>
            <p:extLst>
              <p:ext uri="{D42A27DB-BD31-4B8C-83A1-F6EECF244321}">
                <p14:modId xmlns:p14="http://schemas.microsoft.com/office/powerpoint/2010/main" val="2269991246"/>
              </p:ext>
            </p:extLst>
          </p:nvPr>
        </p:nvGraphicFramePr>
        <p:xfrm>
          <a:off x="5257800" y="990601"/>
          <a:ext cx="3733800" cy="2649506"/>
        </p:xfrm>
        <a:graphic>
          <a:graphicData uri="http://schemas.openxmlformats.org/drawingml/2006/table">
            <a:tbl>
              <a:tblPr/>
              <a:tblGrid>
                <a:gridCol w="3733800"/>
              </a:tblGrid>
              <a:tr h="987684">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kern="1200" cap="none" normalizeH="0" baseline="0" dirty="0" smtClean="0">
                          <a:ln>
                            <a:noFill/>
                          </a:ln>
                          <a:solidFill>
                            <a:schemeClr val="tx1"/>
                          </a:solidFill>
                          <a:effectLst/>
                          <a:latin typeface="Arial" charset="0"/>
                          <a:ea typeface="ＭＳ Ｐゴシック"/>
                          <a:cs typeface="ＭＳ Ｐゴシック"/>
                        </a:rPr>
                        <a:t>Assumptions</a:t>
                      </a:r>
                    </a:p>
                    <a:p>
                      <a:pPr marL="228600" indent="-228600" algn="l" defTabSz="914400" rtl="0" eaLnBrk="1" latinLnBrk="0" hangingPunct="1">
                        <a:buClr>
                          <a:srgbClr val="000000"/>
                        </a:buClr>
                        <a:buSzPct val="80000"/>
                        <a:buFont typeface="Arial" panose="020B0604020202020204" pitchFamily="34" charset="0"/>
                        <a:buChar char="•"/>
                        <a:defRPr/>
                      </a:pPr>
                      <a:r>
                        <a:rPr lang="en-US" sz="1200" kern="1200" dirty="0" smtClean="0">
                          <a:solidFill>
                            <a:schemeClr val="dk1"/>
                          </a:solidFill>
                          <a:latin typeface="+mn-lt"/>
                          <a:ea typeface="+mn-ea"/>
                          <a:cs typeface="+mn-cs"/>
                        </a:rPr>
                        <a:t>The</a:t>
                      </a:r>
                      <a:r>
                        <a:rPr lang="en-US" sz="1200" kern="1200" baseline="0" dirty="0" smtClean="0">
                          <a:solidFill>
                            <a:schemeClr val="dk1"/>
                          </a:solidFill>
                          <a:latin typeface="+mn-lt"/>
                          <a:ea typeface="+mn-ea"/>
                          <a:cs typeface="+mn-cs"/>
                        </a:rPr>
                        <a:t> effort will not seek to integrate the two standards teams, only provide a more automated and consistent method to integrate the standards they develop</a:t>
                      </a:r>
                    </a:p>
                    <a:p>
                      <a:pPr marL="228600" indent="-228600" algn="l" defTabSz="914400" rtl="0" eaLnBrk="1" latinLnBrk="0" hangingPunct="1">
                        <a:buClr>
                          <a:srgbClr val="000000"/>
                        </a:buClr>
                        <a:buSzPct val="80000"/>
                        <a:buFont typeface="Arial" panose="020B0604020202020204" pitchFamily="34" charset="0"/>
                        <a:buChar char="•"/>
                        <a:defRPr/>
                      </a:pPr>
                      <a:r>
                        <a:rPr lang="en-US" sz="1200" kern="1200" dirty="0" smtClean="0">
                          <a:solidFill>
                            <a:srgbClr val="000000"/>
                          </a:solidFill>
                          <a:latin typeface="+mn-lt"/>
                          <a:ea typeface="+mn-ea"/>
                          <a:cs typeface="+mn-cs"/>
                        </a:rPr>
                        <a:t>The Commerce OS (MP) and PPaaS (PP) teams are driven by the two different business organizations (CTO)</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1069716">
                <a:tc>
                  <a:txBody>
                    <a:bodyPr/>
                    <a:lstStyle/>
                    <a:p>
                      <a:pPr marL="0" marR="0" lvl="0" indent="0" algn="l" defTabSz="981075" rtl="0" eaLnBrk="0" fontAlgn="base" latinLnBrk="0" hangingPunct="0">
                        <a:lnSpc>
                          <a:spcPct val="100000"/>
                        </a:lnSpc>
                        <a:spcBef>
                          <a:spcPct val="40000"/>
                        </a:spcBef>
                        <a:spcAft>
                          <a:spcPct val="0"/>
                        </a:spcAft>
                        <a:buClr>
                          <a:srgbClr val="000000"/>
                        </a:buClr>
                        <a:buSzTx/>
                        <a:buFont typeface="Verdana" pitchFamily="34" charset="0"/>
                        <a:buNone/>
                        <a:tabLst/>
                        <a:defRPr/>
                      </a:pPr>
                      <a:r>
                        <a:rPr kumimoji="0" lang="en-US" sz="1400" b="1" i="0" u="none" strike="noStrike" kern="1200" cap="none" spc="0" normalizeH="0" baseline="0" noProof="0" dirty="0" smtClean="0">
                          <a:ln>
                            <a:noFill/>
                          </a:ln>
                          <a:solidFill>
                            <a:srgbClr val="0064D2">
                              <a:lumMod val="60000"/>
                              <a:lumOff val="40000"/>
                            </a:srgbClr>
                          </a:solidFill>
                          <a:effectLst/>
                          <a:uLnTx/>
                          <a:uFillTx/>
                          <a:latin typeface="Arial" charset="0"/>
                          <a:ea typeface="ＭＳ Ｐゴシック"/>
                          <a:cs typeface="ＭＳ Ｐゴシック"/>
                          <a:hlinkClick r:id="" action="ppaction://hlinkshowjump?jump=nextslide" tooltip="Click hee to access the Risk Register for this project"/>
                        </a:rPr>
                        <a:t>Issues &amp; Risks</a:t>
                      </a:r>
                      <a:endParaRPr kumimoji="0" lang="en-US" sz="1400" b="1" i="0" u="none" strike="noStrike" kern="1200" cap="none" spc="0" normalizeH="0" baseline="0" noProof="0" dirty="0" smtClean="0">
                        <a:ln>
                          <a:noFill/>
                        </a:ln>
                        <a:solidFill>
                          <a:srgbClr val="0064D2">
                            <a:lumMod val="60000"/>
                            <a:lumOff val="40000"/>
                          </a:srgbClr>
                        </a:solidFill>
                        <a:effectLst/>
                        <a:uLnTx/>
                        <a:uFillTx/>
                        <a:latin typeface="Arial" charset="0"/>
                        <a:ea typeface="ＭＳ Ｐゴシック"/>
                        <a:cs typeface="ＭＳ Ｐゴシック"/>
                      </a:endParaRPr>
                    </a:p>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defRPr/>
                      </a:pPr>
                      <a:r>
                        <a:rPr lang="en-US" sz="1200" kern="1200" dirty="0" smtClean="0"/>
                        <a:t>The existence and oversight of two teams may result in divergent directions for GPF</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26685" name="Group 61"/>
          <p:cNvGraphicFramePr>
            <a:graphicFrameLocks noGrp="1"/>
          </p:cNvGraphicFramePr>
          <p:nvPr>
            <p:extLst>
              <p:ext uri="{D42A27DB-BD31-4B8C-83A1-F6EECF244321}">
                <p14:modId xmlns:p14="http://schemas.microsoft.com/office/powerpoint/2010/main" val="1444970229"/>
              </p:ext>
            </p:extLst>
          </p:nvPr>
        </p:nvGraphicFramePr>
        <p:xfrm>
          <a:off x="5257800" y="3805968"/>
          <a:ext cx="3733801" cy="1760608"/>
        </p:xfrm>
        <a:graphic>
          <a:graphicData uri="http://schemas.openxmlformats.org/drawingml/2006/table">
            <a:tbl>
              <a:tblPr/>
              <a:tblGrid>
                <a:gridCol w="1676400"/>
                <a:gridCol w="1219200"/>
                <a:gridCol w="838201"/>
              </a:tblGrid>
              <a:tr h="336550">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200" b="1" i="0" u="none" strike="noStrike" cap="none" normalizeH="0" baseline="0" dirty="0" smtClean="0">
                          <a:ln>
                            <a:noFill/>
                          </a:ln>
                          <a:solidFill>
                            <a:schemeClr val="tx1"/>
                          </a:solidFill>
                          <a:effectLst/>
                          <a:latin typeface="Arial" charset="0"/>
                        </a:rPr>
                        <a:t>Milestone</a:t>
                      </a:r>
                    </a:p>
                  </a:txBody>
                  <a:tcPr marL="43997" marR="43997" marT="43135" marB="43135" horzOverflow="overflow">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200" b="1" i="0" u="none" strike="noStrike" cap="none" normalizeH="0" baseline="0" dirty="0" smtClean="0">
                          <a:ln>
                            <a:noFill/>
                          </a:ln>
                          <a:solidFill>
                            <a:schemeClr val="tx1"/>
                          </a:solidFill>
                          <a:effectLst/>
                          <a:latin typeface="Arial" charset="0"/>
                        </a:rPr>
                        <a:t>Completion</a:t>
                      </a:r>
                    </a:p>
                  </a:txBody>
                  <a:tcPr marL="43997" marR="43997" marT="43135" marB="431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200" b="1" i="0" u="none" strike="noStrike" cap="none" normalizeH="0" baseline="0" dirty="0" smtClean="0">
                          <a:ln>
                            <a:noFill/>
                          </a:ln>
                          <a:solidFill>
                            <a:schemeClr val="tx1"/>
                          </a:solidFill>
                          <a:effectLst/>
                          <a:latin typeface="Arial" charset="0"/>
                        </a:rPr>
                        <a:t>Status</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254829">
                <a:tc>
                  <a:txBody>
                    <a:bodyPr/>
                    <a:lstStyle/>
                    <a:p>
                      <a:pPr marL="171450" indent="-171450" algn="l" fontAlgn="b">
                        <a:buFont typeface="Arial" panose="020B0604020202020204" pitchFamily="34" charset="0"/>
                        <a:buChar char="•"/>
                      </a:pPr>
                      <a:r>
                        <a:rPr lang="en-US" sz="1000" b="0" i="0" u="none" strike="noStrike" dirty="0">
                          <a:solidFill>
                            <a:srgbClr val="000000"/>
                          </a:solidFill>
                          <a:effectLst/>
                          <a:latin typeface="Arial"/>
                        </a:rPr>
                        <a:t>Implement Standards Body</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ctr" fontAlgn="b"/>
                      <a:r>
                        <a:rPr lang="en-US" sz="1000" b="0" i="0" u="none" strike="noStrike" dirty="0">
                          <a:solidFill>
                            <a:srgbClr val="000000"/>
                          </a:solidFill>
                          <a:effectLst/>
                          <a:latin typeface="Arial"/>
                        </a:rPr>
                        <a:t>Ongoing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900" b="1" i="0" u="none" strike="noStrike" cap="none" normalizeH="0" baseline="0" dirty="0" smtClean="0">
                          <a:ln>
                            <a:noFill/>
                          </a:ln>
                          <a:solidFill>
                            <a:schemeClr val="bg1"/>
                          </a:solidFill>
                          <a:effectLst/>
                          <a:latin typeface="+mj-lt"/>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54829">
                <a:tc>
                  <a:txBody>
                    <a:bodyPr/>
                    <a:lstStyle/>
                    <a:p>
                      <a:pPr marL="171450" indent="-171450" algn="l" fontAlgn="b">
                        <a:buFont typeface="Arial" panose="020B0604020202020204" pitchFamily="34" charset="0"/>
                        <a:buChar char="•"/>
                      </a:pPr>
                      <a:r>
                        <a:rPr lang="en-US" sz="1000" b="0" i="0" u="none" strike="noStrike" dirty="0">
                          <a:solidFill>
                            <a:srgbClr val="000000"/>
                          </a:solidFill>
                          <a:effectLst/>
                          <a:latin typeface="Arial"/>
                        </a:rPr>
                        <a:t>Identify Common Services</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ctr" fontAlgn="b"/>
                      <a:r>
                        <a:rPr lang="en-US" sz="1000" b="0" i="0" u="none" strike="noStrike" dirty="0">
                          <a:solidFill>
                            <a:srgbClr val="000000"/>
                          </a:solidFill>
                          <a:effectLst/>
                          <a:latin typeface="Arial"/>
                        </a:rPr>
                        <a:t>Ongoing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prstClr val="black"/>
                        </a:buClr>
                        <a:buSzTx/>
                        <a:buFont typeface="Verdana" pitchFamily="34" charset="0"/>
                        <a:buNone/>
                        <a:tabLst/>
                        <a:defRPr/>
                      </a:pPr>
                      <a:r>
                        <a:rPr kumimoji="0" lang="en-US" sz="900" b="1" i="0" u="none" strike="noStrike" kern="1200" cap="none" spc="0" normalizeH="0" baseline="0" noProof="0" dirty="0" smtClean="0">
                          <a:ln>
                            <a:noFill/>
                          </a:ln>
                          <a:solidFill>
                            <a:schemeClr val="bg1"/>
                          </a:solidFill>
                          <a:effectLst/>
                          <a:uLnTx/>
                          <a:uFillTx/>
                          <a:latin typeface="+mj-lt"/>
                          <a:ea typeface="+mn-ea"/>
                          <a:cs typeface="+mn-cs"/>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54829">
                <a:tc>
                  <a:txBody>
                    <a:bodyPr/>
                    <a:lstStyle/>
                    <a:p>
                      <a:pPr marL="171450" indent="-171450" algn="l" fontAlgn="b">
                        <a:buFont typeface="Arial" panose="020B0604020202020204" pitchFamily="34" charset="0"/>
                        <a:buChar char="•"/>
                      </a:pPr>
                      <a:r>
                        <a:rPr lang="en-US" sz="1000" b="0" i="0" u="none" strike="noStrike" dirty="0">
                          <a:solidFill>
                            <a:srgbClr val="000000"/>
                          </a:solidFill>
                          <a:effectLst/>
                          <a:latin typeface="Arial"/>
                        </a:rPr>
                        <a:t>Define Standards, Definitions, and Playbooks</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ctr" fontAlgn="b"/>
                      <a:r>
                        <a:rPr lang="en-US" sz="1000" b="0" i="0" u="none" strike="noStrike" dirty="0">
                          <a:solidFill>
                            <a:srgbClr val="000000"/>
                          </a:solidFill>
                          <a:effectLst/>
                          <a:latin typeface="Arial"/>
                        </a:rPr>
                        <a:t>Ongoing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900" b="1" i="0" u="none" strike="noStrike" cap="none" normalizeH="0" baseline="0" dirty="0" smtClean="0">
                          <a:ln>
                            <a:noFill/>
                          </a:ln>
                          <a:solidFill>
                            <a:schemeClr val="bg1"/>
                          </a:solidFill>
                          <a:effectLst/>
                          <a:latin typeface="+mj-lt"/>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54829">
                <a:tc>
                  <a:txBody>
                    <a:bodyPr/>
                    <a:lstStyle/>
                    <a:p>
                      <a:pPr marL="171450" indent="-171450" algn="l" fontAlgn="b">
                        <a:buFont typeface="Arial" panose="020B0604020202020204" pitchFamily="34" charset="0"/>
                        <a:buChar char="•"/>
                      </a:pPr>
                      <a:r>
                        <a:rPr lang="en-US" sz="1000" b="0" i="0" u="none" strike="noStrike" dirty="0">
                          <a:solidFill>
                            <a:srgbClr val="000000"/>
                          </a:solidFill>
                          <a:effectLst/>
                          <a:latin typeface="Arial"/>
                        </a:rPr>
                        <a:t>Implement Progressive Services</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ctr" fontAlgn="b"/>
                      <a:r>
                        <a:rPr lang="en-US" sz="1000" b="0" i="0" u="none" strike="noStrike" dirty="0">
                          <a:solidFill>
                            <a:srgbClr val="000000"/>
                          </a:solidFill>
                          <a:effectLst/>
                          <a:latin typeface="Arial"/>
                        </a:rPr>
                        <a:t>Ongoing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900" b="1" i="0" u="none" strike="noStrike" cap="none" normalizeH="0" baseline="0" dirty="0" smtClean="0">
                          <a:ln>
                            <a:noFill/>
                          </a:ln>
                          <a:solidFill>
                            <a:schemeClr val="bg1"/>
                          </a:solidFill>
                          <a:effectLst/>
                          <a:latin typeface="+mj-lt"/>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54829">
                <a:tc>
                  <a:txBody>
                    <a:bodyPr/>
                    <a:lstStyle/>
                    <a:p>
                      <a:pPr marL="171450" indent="-171450" algn="l" fontAlgn="b">
                        <a:buFont typeface="Arial" panose="020B0604020202020204" pitchFamily="34" charset="0"/>
                        <a:buChar char="•"/>
                      </a:pPr>
                      <a:r>
                        <a:rPr lang="en-US" sz="1000" b="0" i="0" u="none" strike="noStrike" dirty="0">
                          <a:solidFill>
                            <a:srgbClr val="000000"/>
                          </a:solidFill>
                          <a:effectLst/>
                          <a:latin typeface="Arial"/>
                        </a:rPr>
                        <a:t>Operationalize Services</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ctr" fontAlgn="b"/>
                      <a:r>
                        <a:rPr lang="en-US" sz="1000" b="0" i="0" u="none" strike="noStrike" dirty="0">
                          <a:solidFill>
                            <a:srgbClr val="000000"/>
                          </a:solidFill>
                          <a:effectLst/>
                          <a:latin typeface="Arial"/>
                        </a:rPr>
                        <a:t>Ongoing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900" b="1" i="0" u="none" strike="noStrike" cap="none" normalizeH="0" baseline="0" dirty="0" smtClean="0">
                          <a:ln>
                            <a:noFill/>
                          </a:ln>
                          <a:solidFill>
                            <a:schemeClr val="bg1"/>
                          </a:solidFill>
                          <a:effectLst/>
                          <a:latin typeface="+mj-lt"/>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bl>
          </a:graphicData>
        </a:graphic>
      </p:graphicFrame>
      <p:sp>
        <p:nvSpPr>
          <p:cNvPr id="10" name="Slide Number Placeholder 9"/>
          <p:cNvSpPr>
            <a:spLocks noGrp="1"/>
          </p:cNvSpPr>
          <p:nvPr>
            <p:ph type="sldNum" sz="quarter" idx="4294967295"/>
          </p:nvPr>
        </p:nvSpPr>
        <p:spPr>
          <a:xfrm>
            <a:off x="8518525" y="6376988"/>
            <a:ext cx="533400" cy="304800"/>
          </a:xfrm>
          <a:prstGeom prst="rect">
            <a:avLst/>
          </a:prstGeom>
        </p:spPr>
        <p:txBody>
          <a:bodyPr/>
          <a:lstStyle/>
          <a:p>
            <a:pPr>
              <a:defRPr/>
            </a:pPr>
            <a:fld id="{6E697038-3354-4AB0-87C5-0E8C8E2F3A9F}" type="slidenum">
              <a:rPr lang="en-US" smtClean="0">
                <a:solidFill>
                  <a:prstClr val="black">
                    <a:tint val="75000"/>
                  </a:prstClr>
                </a:solidFill>
              </a:rPr>
              <a:pPr>
                <a:defRPr/>
              </a:pPr>
              <a:t>6</a:t>
            </a:fld>
            <a:endParaRPr lang="en-US" dirty="0">
              <a:solidFill>
                <a:prstClr val="black">
                  <a:tint val="75000"/>
                </a:prstClr>
              </a:solidFill>
            </a:endParaRPr>
          </a:p>
        </p:txBody>
      </p:sp>
      <p:sp>
        <p:nvSpPr>
          <p:cNvPr id="18485" name="Title 12"/>
          <p:cNvSpPr>
            <a:spLocks noGrp="1"/>
          </p:cNvSpPr>
          <p:nvPr>
            <p:ph type="title" idx="4294967295"/>
          </p:nvPr>
        </p:nvSpPr>
        <p:spPr>
          <a:xfrm>
            <a:off x="381000" y="152400"/>
            <a:ext cx="8458200" cy="533400"/>
          </a:xfrm>
          <a:prstGeom prst="rect">
            <a:avLst/>
          </a:prstGeom>
        </p:spPr>
        <p:txBody>
          <a:bodyPr>
            <a:normAutofit/>
          </a:bodyPr>
          <a:lstStyle/>
          <a:p>
            <a:pPr defTabSz="914460">
              <a:lnSpc>
                <a:spcPct val="80000"/>
              </a:lnSpc>
            </a:pPr>
            <a:r>
              <a:rPr lang="en-US" sz="3000" b="1" kern="1200" dirty="0" smtClean="0">
                <a:latin typeface="+mn-lt"/>
                <a:ea typeface="Osaka"/>
                <a:cs typeface="Arial" pitchFamily="34" charset="0"/>
              </a:rPr>
              <a:t>Charter: </a:t>
            </a:r>
            <a:r>
              <a:rPr lang="en-US" sz="2500" dirty="0">
                <a:solidFill>
                  <a:srgbClr val="796E65"/>
                </a:solidFill>
              </a:rPr>
              <a:t>PPaaS / Commerce OS </a:t>
            </a:r>
            <a:endParaRPr lang="en-US" sz="2500" b="1" kern="1200" dirty="0">
              <a:latin typeface="+mn-lt"/>
              <a:ea typeface="Osaka"/>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850929432"/>
              </p:ext>
            </p:extLst>
          </p:nvPr>
        </p:nvGraphicFramePr>
        <p:xfrm>
          <a:off x="259307" y="609600"/>
          <a:ext cx="4501488" cy="321900"/>
        </p:xfrm>
        <a:graphic>
          <a:graphicData uri="http://schemas.openxmlformats.org/drawingml/2006/table">
            <a:tbl>
              <a:tblPr firstRow="1" bandRow="1">
                <a:tableStyleId>{5C22544A-7EE6-4342-B048-85BDC9FD1C3A}</a:tableStyleId>
              </a:tblPr>
              <a:tblGrid>
                <a:gridCol w="1583141"/>
                <a:gridCol w="2918347"/>
              </a:tblGrid>
              <a:tr h="321900">
                <a:tc>
                  <a:txBody>
                    <a:bodyPr/>
                    <a:lstStyle/>
                    <a:p>
                      <a:pPr algn="ctr"/>
                      <a:r>
                        <a:rPr lang="en-US" sz="1000" b="1" kern="1200" dirty="0" smtClean="0">
                          <a:solidFill>
                            <a:schemeClr val="tx1"/>
                          </a:solidFill>
                          <a:latin typeface="+mj-lt"/>
                          <a:ea typeface=""/>
                          <a:cs typeface=""/>
                        </a:rPr>
                        <a:t>Owner</a:t>
                      </a:r>
                      <a:endParaRPr lang="en-US" sz="1000" b="1" kern="1200" dirty="0">
                        <a:solidFill>
                          <a:schemeClr val="tx1"/>
                        </a:solidFill>
                        <a:latin typeface="+mj-lt"/>
                        <a:ea typeface=""/>
                        <a:cs typeface=""/>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mn-lt"/>
                          <a:ea typeface="+mn-ea"/>
                          <a:cs typeface="+mn-cs"/>
                        </a:rPr>
                        <a:t>Jigar Desai &amp; Jai Sundararajan - GPF</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93241007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FF55D29A-3A2E-D146-9F2C-610F4815AF2E}" type="slidenum">
              <a:rPr lang="en-US" smtClean="0">
                <a:solidFill>
                  <a:srgbClr val="796E65"/>
                </a:solidFill>
              </a:rPr>
              <a:pPr/>
              <a:t>7</a:t>
            </a:fld>
            <a:endParaRPr lang="en-US" dirty="0">
              <a:solidFill>
                <a:srgbClr val="796E65"/>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930014166"/>
              </p:ext>
            </p:extLst>
          </p:nvPr>
        </p:nvGraphicFramePr>
        <p:xfrm>
          <a:off x="114300" y="966788"/>
          <a:ext cx="9029700" cy="1298575"/>
        </p:xfrm>
        <a:graphic>
          <a:graphicData uri="http://schemas.openxmlformats.org/presentationml/2006/ole">
            <mc:AlternateContent xmlns:mc="http://schemas.openxmlformats.org/markup-compatibility/2006">
              <mc:Choice xmlns:v="urn:schemas-microsoft-com:vml" Requires="v">
                <p:oleObj spid="_x0000_s3099" name="Worksheet" r:id="rId3" imgW="12430031" imgH="1476267" progId="Excel.Sheet.8">
                  <p:embed/>
                </p:oleObj>
              </mc:Choice>
              <mc:Fallback>
                <p:oleObj name="Worksheet" r:id="rId3" imgW="12430031" imgH="1476267" progId="Excel.Sheet.8">
                  <p:embed/>
                  <p:pic>
                    <p:nvPicPr>
                      <p:cNvPr id="0" name=""/>
                      <p:cNvPicPr/>
                      <p:nvPr/>
                    </p:nvPicPr>
                    <p:blipFill>
                      <a:blip r:embed="rId4"/>
                      <a:stretch>
                        <a:fillRect/>
                      </a:stretch>
                    </p:blipFill>
                    <p:spPr>
                      <a:xfrm>
                        <a:off x="114300" y="966788"/>
                        <a:ext cx="9029700" cy="1298575"/>
                      </a:xfrm>
                      <a:prstGeom prst="rect">
                        <a:avLst/>
                      </a:prstGeom>
                    </p:spPr>
                  </p:pic>
                </p:oleObj>
              </mc:Fallback>
            </mc:AlternateContent>
          </a:graphicData>
        </a:graphic>
      </p:graphicFrame>
      <p:sp>
        <p:nvSpPr>
          <p:cNvPr id="6" name="Title 12"/>
          <p:cNvSpPr txBox="1">
            <a:spLocks/>
          </p:cNvSpPr>
          <p:nvPr/>
        </p:nvSpPr>
        <p:spPr>
          <a:xfrm>
            <a:off x="533400" y="304800"/>
            <a:ext cx="8458200" cy="533400"/>
          </a:xfrm>
          <a:prstGeom prst="rect">
            <a:avLst/>
          </a:prstGeom>
        </p:spPr>
        <p:txBody>
          <a:bodyPr vert="horz" lIns="0" tIns="0" rIns="0" bIns="0" rtlCol="0" anchor="t" anchorCtr="0">
            <a:normAutofit/>
          </a:bodyPr>
          <a:lstStyle>
            <a:lvl1pPr algn="l" defTabSz="457200" rtl="0" eaLnBrk="1" latinLnBrk="0" hangingPunct="1">
              <a:spcBef>
                <a:spcPct val="0"/>
              </a:spcBef>
              <a:buNone/>
              <a:defRPr sz="2600" b="1" kern="1200">
                <a:solidFill>
                  <a:schemeClr val="tx2"/>
                </a:solidFill>
                <a:latin typeface="Arial"/>
                <a:ea typeface="+mj-ea"/>
                <a:cs typeface="Arial"/>
              </a:defRPr>
            </a:lvl1pPr>
          </a:lstStyle>
          <a:p>
            <a:pPr defTabSz="914460">
              <a:lnSpc>
                <a:spcPct val="80000"/>
              </a:lnSpc>
            </a:pPr>
            <a:r>
              <a:rPr lang="en-US" sz="3000" dirty="0" smtClean="0">
                <a:solidFill>
                  <a:srgbClr val="796E65"/>
                </a:solidFill>
                <a:ea typeface="Osaka"/>
                <a:cs typeface="Arial" pitchFamily="34" charset="0"/>
              </a:rPr>
              <a:t>Project: </a:t>
            </a:r>
            <a:r>
              <a:rPr lang="en-US" sz="3200" dirty="0">
                <a:solidFill>
                  <a:srgbClr val="796E65"/>
                </a:solidFill>
              </a:rPr>
              <a:t>PPaaS / Commerce OS </a:t>
            </a:r>
            <a:endParaRPr lang="en-US" sz="2200" dirty="0">
              <a:solidFill>
                <a:srgbClr val="796E65"/>
              </a:solidFill>
              <a:ea typeface="Osaka"/>
              <a:cs typeface="Arial" pitchFamily="34" charset="0"/>
            </a:endParaRPr>
          </a:p>
        </p:txBody>
      </p:sp>
    </p:spTree>
    <p:extLst>
      <p:ext uri="{BB962C8B-B14F-4D97-AF65-F5344CB8AC3E}">
        <p14:creationId xmlns:p14="http://schemas.microsoft.com/office/powerpoint/2010/main" val="1414178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88" name="Group 56"/>
          <p:cNvGraphicFramePr>
            <a:graphicFrameLocks noGrp="1"/>
          </p:cNvGraphicFramePr>
          <p:nvPr>
            <p:extLst>
              <p:ext uri="{D42A27DB-BD31-4B8C-83A1-F6EECF244321}">
                <p14:modId xmlns:p14="http://schemas.microsoft.com/office/powerpoint/2010/main" val="490137197"/>
              </p:ext>
            </p:extLst>
          </p:nvPr>
        </p:nvGraphicFramePr>
        <p:xfrm>
          <a:off x="152400" y="990600"/>
          <a:ext cx="5029200" cy="5146284"/>
        </p:xfrm>
        <a:graphic>
          <a:graphicData uri="http://schemas.openxmlformats.org/drawingml/2006/table">
            <a:tbl>
              <a:tblPr/>
              <a:tblGrid>
                <a:gridCol w="5029200"/>
              </a:tblGrid>
              <a:tr h="1593112">
                <a:tc>
                  <a:txBody>
                    <a:bodyPr/>
                    <a:lstStyle/>
                    <a:p>
                      <a:pPr marL="0" marR="0" lvl="0" indent="0" algn="l" defTabSz="571500"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kern="1200" cap="none" normalizeH="0" baseline="0" dirty="0" smtClean="0">
                          <a:ln>
                            <a:noFill/>
                          </a:ln>
                          <a:solidFill>
                            <a:schemeClr val="tx1"/>
                          </a:solidFill>
                          <a:effectLst/>
                          <a:latin typeface="Arial" charset="0"/>
                          <a:ea typeface="ＭＳ Ｐゴシック"/>
                          <a:cs typeface="ＭＳ Ｐゴシック"/>
                        </a:rPr>
                        <a:t>Project Description</a:t>
                      </a:r>
                    </a:p>
                    <a:p>
                      <a:pPr marL="0" marR="0" lvl="0" indent="0" algn="l" defTabSz="914400" rtl="0" eaLnBrk="1" fontAlgn="auto" latinLnBrk="0" hangingPunct="1">
                        <a:lnSpc>
                          <a:spcPct val="100000"/>
                        </a:lnSpc>
                        <a:spcBef>
                          <a:spcPts val="300"/>
                        </a:spcBef>
                        <a:spcAft>
                          <a:spcPts val="0"/>
                        </a:spcAft>
                        <a:buClr>
                          <a:srgbClr val="000000"/>
                        </a:buClr>
                        <a:buSzPct val="80000"/>
                        <a:buFont typeface="Wingdings" pitchFamily="2" charset="2"/>
                        <a:buNone/>
                        <a:tabLst/>
                        <a:defRPr/>
                      </a:pPr>
                      <a:r>
                        <a:rPr lang="en-US" sz="1200" kern="1200" baseline="0" dirty="0" smtClean="0">
                          <a:solidFill>
                            <a:srgbClr val="000000"/>
                          </a:solidFill>
                          <a:latin typeface="+mn-lt"/>
                          <a:ea typeface="+mn-ea"/>
                          <a:cs typeface="+mn-cs"/>
                        </a:rPr>
                        <a:t>The site speed project will  increase the overall performance of the MP and PP sites while providing a means to monitor and measure the ongoing site speed for each business organization.</a:t>
                      </a:r>
                    </a:p>
                    <a:p>
                      <a:pPr marL="0" marR="0" lvl="0" indent="0" algn="l" defTabSz="914400" rtl="0" eaLnBrk="1" fontAlgn="auto" latinLnBrk="0" hangingPunct="1">
                        <a:lnSpc>
                          <a:spcPct val="100000"/>
                        </a:lnSpc>
                        <a:spcBef>
                          <a:spcPts val="300"/>
                        </a:spcBef>
                        <a:spcAft>
                          <a:spcPts val="0"/>
                        </a:spcAft>
                        <a:buClr>
                          <a:srgbClr val="000000"/>
                        </a:buClr>
                        <a:buSzPct val="80000"/>
                        <a:buFont typeface="Wingdings" pitchFamily="2" charset="2"/>
                        <a:buNone/>
                        <a:tabLst/>
                        <a:defRPr/>
                      </a:pPr>
                      <a:endParaRPr lang="en-US" sz="1200" kern="1200" baseline="0" dirty="0" smtClean="0">
                        <a:solidFill>
                          <a:srgbClr val="000000"/>
                        </a:solidFill>
                        <a:latin typeface="+mn-lt"/>
                        <a:ea typeface="+mn-ea"/>
                        <a:cs typeface="+mn-cs"/>
                      </a:endParaRPr>
                    </a:p>
                    <a:p>
                      <a:pPr marL="0" marR="0" lvl="0" indent="0" algn="l" defTabSz="914400" rtl="0" eaLnBrk="1" fontAlgn="auto" latinLnBrk="0" hangingPunct="1">
                        <a:lnSpc>
                          <a:spcPct val="100000"/>
                        </a:lnSpc>
                        <a:spcBef>
                          <a:spcPts val="300"/>
                        </a:spcBef>
                        <a:spcAft>
                          <a:spcPts val="0"/>
                        </a:spcAft>
                        <a:buClr>
                          <a:srgbClr val="000000"/>
                        </a:buClr>
                        <a:buSzPct val="80000"/>
                        <a:buFont typeface="Wingdings" pitchFamily="2" charset="2"/>
                        <a:buNone/>
                        <a:tabLst/>
                        <a:defRPr/>
                      </a:pPr>
                      <a:r>
                        <a:rPr lang="en-US" sz="1200" kern="1200" baseline="0" dirty="0" smtClean="0">
                          <a:solidFill>
                            <a:srgbClr val="000000"/>
                          </a:solidFill>
                          <a:latin typeface="+mn-lt"/>
                          <a:ea typeface="+mn-ea"/>
                          <a:cs typeface="+mn-cs"/>
                        </a:rPr>
                        <a:t>GPF will work to provide enhanced site speed capabilities via the current CDN architecture. It will integration PP into the current efforts within MP. Efforts will be made to improve site speed as it relates to mobile devices and finally to secure the entire eBay Inc. site offerings.</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746487">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cap="none" normalizeH="0" baseline="0" dirty="0" smtClean="0">
                          <a:ln>
                            <a:noFill/>
                          </a:ln>
                          <a:solidFill>
                            <a:schemeClr val="tx1"/>
                          </a:solidFill>
                          <a:effectLst/>
                          <a:latin typeface="Arial" charset="0"/>
                          <a:ea typeface="ＭＳ Ｐゴシック"/>
                          <a:cs typeface="ＭＳ Ｐゴシック"/>
                        </a:rPr>
                        <a:t>Goal</a:t>
                      </a:r>
                    </a:p>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200" b="0" i="0" u="none" strike="noStrike" cap="none" normalizeH="0" baseline="0" dirty="0" smtClean="0">
                          <a:ln>
                            <a:noFill/>
                          </a:ln>
                          <a:solidFill>
                            <a:schemeClr val="tx1"/>
                          </a:solidFill>
                          <a:effectLst/>
                          <a:latin typeface="Arial" charset="0"/>
                          <a:ea typeface="ＭＳ Ｐゴシック"/>
                          <a:cs typeface="ＭＳ Ｐゴシック"/>
                        </a:rPr>
                        <a:t>Provide enhanced site speed capabilities across MP and PP sites</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896966">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cap="none" normalizeH="0" baseline="0" dirty="0" smtClean="0">
                          <a:ln>
                            <a:noFill/>
                          </a:ln>
                          <a:solidFill>
                            <a:schemeClr val="tx1"/>
                          </a:solidFill>
                          <a:effectLst/>
                          <a:latin typeface="Arial" charset="0"/>
                          <a:ea typeface="ＭＳ Ｐゴシック"/>
                          <a:cs typeface="ＭＳ Ｐゴシック"/>
                        </a:rPr>
                        <a:t>Deliverables</a:t>
                      </a:r>
                    </a:p>
                    <a:p>
                      <a:pPr marL="228600" marR="0" lvl="0" indent="-22860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Char char="•"/>
                        <a:tabLst/>
                        <a:defRPr/>
                      </a:pPr>
                      <a:r>
                        <a:rPr lang="en-US" sz="1200" kern="1200" baseline="0" dirty="0" smtClean="0">
                          <a:solidFill>
                            <a:srgbClr val="000000"/>
                          </a:solidFill>
                          <a:latin typeface="+mn-lt"/>
                          <a:ea typeface="+mn-ea"/>
                          <a:cs typeface="+mn-cs"/>
                        </a:rPr>
                        <a:t>Incorporating PP into MP site speed efforts</a:t>
                      </a:r>
                    </a:p>
                    <a:p>
                      <a:pPr marL="228600" marR="0" lvl="0" indent="-22860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Char char="•"/>
                        <a:tabLst/>
                        <a:defRPr/>
                      </a:pPr>
                      <a:r>
                        <a:rPr lang="en-US" sz="1200" kern="1200" baseline="0" dirty="0" smtClean="0">
                          <a:solidFill>
                            <a:srgbClr val="000000"/>
                          </a:solidFill>
                          <a:latin typeface="+mn-lt"/>
                          <a:ea typeface="+mn-ea"/>
                          <a:cs typeface="+mn-cs"/>
                        </a:rPr>
                        <a:t>Utilize </a:t>
                      </a:r>
                      <a:r>
                        <a:rPr lang="en-US" sz="1200" kern="1200" baseline="0" dirty="0" err="1" smtClean="0">
                          <a:solidFill>
                            <a:srgbClr val="000000"/>
                          </a:solidFill>
                          <a:latin typeface="+mn-lt"/>
                          <a:ea typeface="+mn-ea"/>
                          <a:cs typeface="+mn-cs"/>
                        </a:rPr>
                        <a:t>spdy</a:t>
                      </a:r>
                      <a:r>
                        <a:rPr lang="en-US" sz="1200" kern="1200" baseline="0" dirty="0" smtClean="0">
                          <a:solidFill>
                            <a:srgbClr val="000000"/>
                          </a:solidFill>
                          <a:latin typeface="+mn-lt"/>
                          <a:ea typeface="+mn-ea"/>
                          <a:cs typeface="+mn-cs"/>
                        </a:rPr>
                        <a:t> protocol for mobile platforms</a:t>
                      </a:r>
                    </a:p>
                    <a:p>
                      <a:pPr marL="228600" marR="0" lvl="0" indent="-22860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Char char="•"/>
                        <a:tabLst/>
                        <a:defRPr/>
                      </a:pPr>
                      <a:r>
                        <a:rPr lang="en-US" sz="1200" kern="1200" baseline="0" dirty="0" smtClean="0">
                          <a:solidFill>
                            <a:srgbClr val="000000"/>
                          </a:solidFill>
                          <a:latin typeface="+mn-lt"/>
                          <a:ea typeface="+mn-ea"/>
                          <a:cs typeface="+mn-cs"/>
                        </a:rPr>
                        <a:t>Developing a single view dashboard for site speed</a:t>
                      </a:r>
                    </a:p>
                    <a:p>
                      <a:pPr marL="228600" marR="0" lvl="0" indent="-228600" algn="l" defTabSz="914400" rtl="0" eaLnBrk="1" fontAlgn="auto" latinLnBrk="0" hangingPunct="1">
                        <a:lnSpc>
                          <a:spcPct val="100000"/>
                        </a:lnSpc>
                        <a:spcBef>
                          <a:spcPts val="300"/>
                        </a:spcBef>
                        <a:spcAft>
                          <a:spcPts val="0"/>
                        </a:spcAft>
                        <a:buClr>
                          <a:srgbClr val="000000"/>
                        </a:buClr>
                        <a:buSzPct val="80000"/>
                        <a:buFont typeface="Arial" panose="020B0604020202020204" pitchFamily="34" charset="0"/>
                        <a:buChar char="•"/>
                        <a:tabLst/>
                        <a:defRPr/>
                      </a:pPr>
                      <a:r>
                        <a:rPr lang="en-US" sz="1200" kern="1200" baseline="0" dirty="0" smtClean="0">
                          <a:solidFill>
                            <a:srgbClr val="000000"/>
                          </a:solidFill>
                          <a:latin typeface="+mn-lt"/>
                          <a:ea typeface="+mn-ea"/>
                          <a:cs typeface="+mn-cs"/>
                        </a:rPr>
                        <a:t>Secure eBay using security certificate</a:t>
                      </a: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1339277">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cap="none" normalizeH="0" baseline="0" dirty="0" smtClean="0">
                          <a:ln>
                            <a:noFill/>
                          </a:ln>
                          <a:solidFill>
                            <a:schemeClr val="tx1"/>
                          </a:solidFill>
                          <a:effectLst/>
                          <a:latin typeface="Arial" charset="0"/>
                          <a:ea typeface="ＭＳ Ｐゴシック"/>
                          <a:cs typeface="ＭＳ Ｐゴシック"/>
                        </a:rPr>
                        <a:t>Dependencies</a:t>
                      </a:r>
                    </a:p>
                    <a:p>
                      <a:pPr marL="171450" marR="0" lvl="0" indent="-1714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defRPr/>
                      </a:pPr>
                      <a:r>
                        <a:rPr kumimoji="0" lang="en-US" sz="1200" b="1" i="0" u="none" strike="noStrike" cap="none" normalizeH="0" baseline="0" dirty="0" smtClean="0">
                          <a:ln>
                            <a:noFill/>
                          </a:ln>
                          <a:solidFill>
                            <a:schemeClr val="tx1"/>
                          </a:solidFill>
                          <a:effectLst/>
                          <a:latin typeface="Arial" charset="0"/>
                          <a:ea typeface="ＭＳ Ｐゴシック"/>
                          <a:cs typeface="ＭＳ Ｐゴシック"/>
                        </a:rPr>
                        <a:t>GPS</a:t>
                      </a:r>
                      <a:r>
                        <a:rPr kumimoji="0" lang="en-US" sz="1200" b="0" i="0" u="none" strike="noStrike" cap="none" normalizeH="0" baseline="0" dirty="0" smtClean="0">
                          <a:ln>
                            <a:noFill/>
                          </a:ln>
                          <a:solidFill>
                            <a:schemeClr val="tx1"/>
                          </a:solidFill>
                          <a:effectLst/>
                          <a:latin typeface="Arial" charset="0"/>
                          <a:ea typeface="ＭＳ Ｐゴシック"/>
                          <a:cs typeface="ＭＳ Ｐゴシック"/>
                        </a:rPr>
                        <a:t> - </a:t>
                      </a:r>
                      <a:r>
                        <a:rPr lang="en-US" sz="1200" i="0" dirty="0" smtClean="0">
                          <a:solidFill>
                            <a:schemeClr val="tx1"/>
                          </a:solidFill>
                        </a:rPr>
                        <a:t>Extension of DSA requires Domain Un-</a:t>
                      </a:r>
                      <a:r>
                        <a:rPr lang="en-US" sz="1200" i="0" dirty="0" err="1" smtClean="0">
                          <a:solidFill>
                            <a:schemeClr val="tx1"/>
                          </a:solidFill>
                        </a:rPr>
                        <a:t>sharding</a:t>
                      </a:r>
                      <a:endParaRPr lang="en-US" sz="1200" i="0" dirty="0" smtClean="0">
                        <a:solidFill>
                          <a:schemeClr val="tx1"/>
                        </a:solidFill>
                      </a:endParaRPr>
                    </a:p>
                    <a:p>
                      <a:pPr marL="171450" marR="0" lvl="0" indent="-1714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defRPr/>
                      </a:pPr>
                      <a:r>
                        <a:rPr lang="en-US" sz="1200" b="1" i="0" dirty="0" smtClean="0">
                          <a:solidFill>
                            <a:schemeClr val="tx1"/>
                          </a:solidFill>
                        </a:rPr>
                        <a:t>GFS</a:t>
                      </a:r>
                      <a:r>
                        <a:rPr lang="en-US" sz="1200" i="0" dirty="0" smtClean="0">
                          <a:solidFill>
                            <a:schemeClr val="tx1"/>
                          </a:solidFill>
                        </a:rPr>
                        <a:t> - Completion of Akamai realignment project</a:t>
                      </a:r>
                    </a:p>
                    <a:p>
                      <a:pPr marL="171450" marR="0" lvl="0" indent="-1714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defRPr/>
                      </a:pPr>
                      <a:endParaRPr lang="en-US" sz="1200" i="0" dirty="0" smtClean="0">
                        <a:solidFill>
                          <a:schemeClr val="tx1"/>
                        </a:solidFill>
                      </a:endParaRPr>
                    </a:p>
                    <a:p>
                      <a:pPr marL="171450" marR="0" lvl="0" indent="-171450" algn="l" defTabSz="981075" rtl="0" eaLnBrk="0" fontAlgn="base" latinLnBrk="0" hangingPunct="0">
                        <a:lnSpc>
                          <a:spcPct val="100000"/>
                        </a:lnSpc>
                        <a:spcBef>
                          <a:spcPct val="40000"/>
                        </a:spcBef>
                        <a:spcAft>
                          <a:spcPct val="0"/>
                        </a:spcAft>
                        <a:buClr>
                          <a:schemeClr val="tx1"/>
                        </a:buClr>
                        <a:buSzTx/>
                        <a:buFont typeface="Arial" panose="020B0604020202020204" pitchFamily="34" charset="0"/>
                        <a:buChar char="•"/>
                        <a:tabLst/>
                      </a:pPr>
                      <a:endParaRPr kumimoji="0" lang="en-US" sz="1200" b="0" i="0" u="none" strike="noStrike" cap="none" normalizeH="0" baseline="0" dirty="0" smtClean="0">
                        <a:ln>
                          <a:noFill/>
                        </a:ln>
                        <a:solidFill>
                          <a:schemeClr val="tx1"/>
                        </a:solidFill>
                        <a:effectLst/>
                        <a:latin typeface="Arial" charset="0"/>
                        <a:ea typeface="ＭＳ Ｐゴシック"/>
                        <a:cs typeface="ＭＳ Ｐゴシック"/>
                      </a:endParaRP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8495" name="Group 63"/>
          <p:cNvGraphicFramePr>
            <a:graphicFrameLocks noGrp="1"/>
          </p:cNvGraphicFramePr>
          <p:nvPr>
            <p:extLst>
              <p:ext uri="{D42A27DB-BD31-4B8C-83A1-F6EECF244321}">
                <p14:modId xmlns:p14="http://schemas.microsoft.com/office/powerpoint/2010/main" val="273147186"/>
              </p:ext>
            </p:extLst>
          </p:nvPr>
        </p:nvGraphicFramePr>
        <p:xfrm>
          <a:off x="5257800" y="990601"/>
          <a:ext cx="3733800" cy="2057400"/>
        </p:xfrm>
        <a:graphic>
          <a:graphicData uri="http://schemas.openxmlformats.org/drawingml/2006/table">
            <a:tbl>
              <a:tblPr/>
              <a:tblGrid>
                <a:gridCol w="3733800"/>
              </a:tblGrid>
              <a:tr h="987684">
                <a:tc>
                  <a:txBody>
                    <a:bodyPr/>
                    <a:lstStyle/>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400" b="1" i="0" u="none" strike="noStrike" kern="1200" cap="none" normalizeH="0" baseline="0" dirty="0" smtClean="0">
                          <a:ln>
                            <a:noFill/>
                          </a:ln>
                          <a:solidFill>
                            <a:schemeClr val="tx1"/>
                          </a:solidFill>
                          <a:effectLst/>
                          <a:latin typeface="Arial" charset="0"/>
                          <a:ea typeface="ＭＳ Ｐゴシック"/>
                          <a:cs typeface="ＭＳ Ｐゴシック"/>
                        </a:rPr>
                        <a:t>Assumptions</a:t>
                      </a:r>
                    </a:p>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defRPr/>
                      </a:pPr>
                      <a:r>
                        <a:rPr lang="en-US" sz="1200" kern="1200" dirty="0" smtClean="0"/>
                        <a:t>Application developers must incorporate the new site</a:t>
                      </a:r>
                      <a:r>
                        <a:rPr lang="en-US" sz="1200" kern="1200" baseline="0" dirty="0" smtClean="0"/>
                        <a:t> speed features in their applications – it will not happen automatically on the backend</a:t>
                      </a:r>
                      <a:endParaRPr lang="en-US" sz="1200" kern="1200" dirty="0" smtClean="0">
                        <a:solidFill>
                          <a:srgbClr val="000000"/>
                        </a:solidFill>
                        <a:latin typeface="+mn-lt"/>
                        <a:ea typeface="+mn-ea"/>
                        <a:cs typeface="+mn-cs"/>
                      </a:endParaRP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1069716">
                <a:tc>
                  <a:txBody>
                    <a:bodyPr/>
                    <a:lstStyle/>
                    <a:p>
                      <a:pPr marL="0" marR="0" lvl="0" indent="0" algn="l" defTabSz="981075" rtl="0" eaLnBrk="0" fontAlgn="base" latinLnBrk="0" hangingPunct="0">
                        <a:lnSpc>
                          <a:spcPct val="100000"/>
                        </a:lnSpc>
                        <a:spcBef>
                          <a:spcPct val="40000"/>
                        </a:spcBef>
                        <a:spcAft>
                          <a:spcPct val="0"/>
                        </a:spcAft>
                        <a:buClr>
                          <a:srgbClr val="000000"/>
                        </a:buClr>
                        <a:buSzTx/>
                        <a:buFont typeface="Verdana" pitchFamily="34" charset="0"/>
                        <a:buNone/>
                        <a:tabLst/>
                        <a:defRPr/>
                      </a:pPr>
                      <a:r>
                        <a:rPr kumimoji="0" lang="en-US" sz="1400" b="1" i="0" u="none" strike="noStrike" kern="1200" cap="none" spc="0" normalizeH="0" baseline="0" noProof="0" dirty="0" smtClean="0">
                          <a:ln>
                            <a:noFill/>
                          </a:ln>
                          <a:solidFill>
                            <a:srgbClr val="0064D2">
                              <a:lumMod val="60000"/>
                              <a:lumOff val="40000"/>
                            </a:srgbClr>
                          </a:solidFill>
                          <a:effectLst/>
                          <a:uLnTx/>
                          <a:uFillTx/>
                          <a:latin typeface="Arial" charset="0"/>
                          <a:ea typeface="ＭＳ Ｐゴシック"/>
                          <a:cs typeface="ＭＳ Ｐゴシック"/>
                          <a:hlinkClick r:id="" action="ppaction://hlinkshowjump?jump=nextslide" tooltip="Click hee to access the Risk Register for this project"/>
                        </a:rPr>
                        <a:t>Issues &amp; Risks</a:t>
                      </a:r>
                      <a:endParaRPr kumimoji="0" lang="en-US" sz="1400" b="1" i="0" u="none" strike="noStrike" kern="1200" cap="none" spc="0" normalizeH="0" baseline="0" noProof="0" dirty="0" smtClean="0">
                        <a:ln>
                          <a:noFill/>
                        </a:ln>
                        <a:solidFill>
                          <a:srgbClr val="0064D2">
                            <a:lumMod val="60000"/>
                            <a:lumOff val="40000"/>
                          </a:srgbClr>
                        </a:solidFill>
                        <a:effectLst/>
                        <a:uLnTx/>
                        <a:uFillTx/>
                        <a:latin typeface="Arial" charset="0"/>
                        <a:ea typeface="ＭＳ Ｐゴシック"/>
                        <a:cs typeface="ＭＳ Ｐゴシック"/>
                      </a:endParaRPr>
                    </a:p>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defRPr/>
                      </a:pPr>
                      <a:r>
                        <a:rPr lang="en-US" sz="1200" kern="1200" dirty="0" smtClean="0"/>
                        <a:t>GPS must deliver on Domain Un-</a:t>
                      </a:r>
                      <a:r>
                        <a:rPr lang="en-US" sz="1200" kern="1200" dirty="0" err="1" smtClean="0"/>
                        <a:t>Sharding</a:t>
                      </a:r>
                      <a:r>
                        <a:rPr lang="en-US" sz="1200" kern="1200" dirty="0" smtClean="0"/>
                        <a:t> by the end of Q1 to move forward</a:t>
                      </a:r>
                    </a:p>
                    <a:p>
                      <a:pPr marL="0" marR="0" lvl="0" indent="0" algn="l" defTabSz="981075" rtl="0" eaLnBrk="0" fontAlgn="base" latinLnBrk="0" hangingPunct="0">
                        <a:lnSpc>
                          <a:spcPct val="100000"/>
                        </a:lnSpc>
                        <a:spcBef>
                          <a:spcPct val="40000"/>
                        </a:spcBef>
                        <a:spcAft>
                          <a:spcPct val="0"/>
                        </a:spcAft>
                        <a:buClr>
                          <a:schemeClr val="tx1"/>
                        </a:buClr>
                        <a:buSzTx/>
                        <a:buFont typeface="Verdana" pitchFamily="34" charset="0"/>
                        <a:buNone/>
                        <a:tabLst/>
                        <a:defRPr/>
                      </a:pPr>
                      <a:endParaRPr kumimoji="0" lang="en-US" sz="1400" b="1" i="0" u="none" strike="noStrike" kern="1200" cap="none" normalizeH="0" baseline="0" dirty="0" smtClean="0">
                        <a:ln>
                          <a:noFill/>
                        </a:ln>
                        <a:solidFill>
                          <a:schemeClr val="tx1"/>
                        </a:solidFill>
                        <a:effectLst/>
                        <a:latin typeface="Arial" charset="0"/>
                        <a:ea typeface="ＭＳ Ｐゴシック"/>
                        <a:cs typeface="ＭＳ Ｐゴシック"/>
                      </a:endParaRPr>
                    </a:p>
                  </a:txBody>
                  <a:tcPr marL="43997" marR="43997" marT="43135" marB="43135"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26685" name="Group 61"/>
          <p:cNvGraphicFramePr>
            <a:graphicFrameLocks noGrp="1"/>
          </p:cNvGraphicFramePr>
          <p:nvPr>
            <p:extLst>
              <p:ext uri="{D42A27DB-BD31-4B8C-83A1-F6EECF244321}">
                <p14:modId xmlns:p14="http://schemas.microsoft.com/office/powerpoint/2010/main" val="2565819449"/>
              </p:ext>
            </p:extLst>
          </p:nvPr>
        </p:nvGraphicFramePr>
        <p:xfrm>
          <a:off x="5257800" y="3370528"/>
          <a:ext cx="3733801" cy="1151008"/>
        </p:xfrm>
        <a:graphic>
          <a:graphicData uri="http://schemas.openxmlformats.org/drawingml/2006/table">
            <a:tbl>
              <a:tblPr/>
              <a:tblGrid>
                <a:gridCol w="1676400"/>
                <a:gridCol w="1219200"/>
                <a:gridCol w="838201"/>
              </a:tblGrid>
              <a:tr h="336550">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200" b="1" i="0" u="none" strike="noStrike" cap="none" normalizeH="0" baseline="0" dirty="0" smtClean="0">
                          <a:ln>
                            <a:noFill/>
                          </a:ln>
                          <a:solidFill>
                            <a:schemeClr val="tx1"/>
                          </a:solidFill>
                          <a:effectLst/>
                          <a:latin typeface="Arial" charset="0"/>
                        </a:rPr>
                        <a:t>Milestone</a:t>
                      </a:r>
                    </a:p>
                  </a:txBody>
                  <a:tcPr marL="43997" marR="43997" marT="43135" marB="43135" horzOverflow="overflow">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200" b="1" i="0" u="none" strike="noStrike" cap="none" normalizeH="0" baseline="0" dirty="0" smtClean="0">
                          <a:ln>
                            <a:noFill/>
                          </a:ln>
                          <a:solidFill>
                            <a:schemeClr val="tx1"/>
                          </a:solidFill>
                          <a:effectLst/>
                          <a:latin typeface="Arial" charset="0"/>
                        </a:rPr>
                        <a:t>Completion</a:t>
                      </a:r>
                    </a:p>
                  </a:txBody>
                  <a:tcPr marL="43997" marR="43997" marT="43135" marB="431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1200" b="1" i="0" u="none" strike="noStrike" cap="none" normalizeH="0" baseline="0" dirty="0" smtClean="0">
                          <a:ln>
                            <a:noFill/>
                          </a:ln>
                          <a:solidFill>
                            <a:schemeClr val="tx1"/>
                          </a:solidFill>
                          <a:effectLst/>
                          <a:latin typeface="Arial" charset="0"/>
                        </a:rPr>
                        <a:t>Status</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254829">
                <a:tc>
                  <a:txBody>
                    <a:bodyPr/>
                    <a:lstStyle/>
                    <a:p>
                      <a:pPr marL="171450" indent="-171450" algn="l" fontAlgn="b">
                        <a:buFont typeface="Arial" panose="020B0604020202020204" pitchFamily="34" charset="0"/>
                        <a:buChar char="•"/>
                      </a:pPr>
                      <a:r>
                        <a:rPr lang="en-US" sz="1000" b="0" i="0" u="none" strike="noStrike" dirty="0">
                          <a:solidFill>
                            <a:srgbClr val="000000"/>
                          </a:solidFill>
                          <a:effectLst/>
                          <a:latin typeface="Arial"/>
                        </a:rPr>
                        <a:t>Transition to spdy</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ctr" fontAlgn="b"/>
                      <a:r>
                        <a:rPr lang="en-US" sz="1000" b="0" i="0" u="none" strike="noStrike" dirty="0" smtClean="0">
                          <a:solidFill>
                            <a:srgbClr val="000000"/>
                          </a:solidFill>
                          <a:effectLst/>
                          <a:latin typeface="Arial"/>
                        </a:rPr>
                        <a:t>Q3 2014</a:t>
                      </a:r>
                      <a:endParaRPr lang="en-US" sz="1000" b="0" i="0" u="none" strike="noStrike" dirty="0">
                        <a:solidFill>
                          <a:srgbClr val="000000"/>
                        </a:solidFill>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900" b="1" i="0" u="none" strike="noStrike" cap="none" normalizeH="0" baseline="0" dirty="0" smtClean="0">
                          <a:ln>
                            <a:noFill/>
                          </a:ln>
                          <a:solidFill>
                            <a:schemeClr val="bg1"/>
                          </a:solidFill>
                          <a:effectLst/>
                          <a:latin typeface="+mj-lt"/>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54829">
                <a:tc>
                  <a:txBody>
                    <a:bodyPr/>
                    <a:lstStyle/>
                    <a:p>
                      <a:pPr marL="171450" indent="-171450" algn="l" fontAlgn="b">
                        <a:buFont typeface="Arial" panose="020B0604020202020204" pitchFamily="34" charset="0"/>
                        <a:buChar char="•"/>
                      </a:pPr>
                      <a:r>
                        <a:rPr lang="en-US" sz="1000" b="0" i="0" u="none" strike="noStrike" dirty="0">
                          <a:solidFill>
                            <a:srgbClr val="000000"/>
                          </a:solidFill>
                          <a:effectLst/>
                          <a:latin typeface="Arial"/>
                        </a:rPr>
                        <a:t>Deliver Site Speed Improvements</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Q3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prstClr val="black"/>
                        </a:buClr>
                        <a:buSzTx/>
                        <a:buFont typeface="Verdana" pitchFamily="34" charset="0"/>
                        <a:buNone/>
                        <a:tabLst/>
                        <a:defRPr/>
                      </a:pPr>
                      <a:r>
                        <a:rPr kumimoji="0" lang="en-US" sz="900" b="1" i="0" u="none" strike="noStrike" kern="1200" cap="none" spc="0" normalizeH="0" baseline="0" noProof="0" dirty="0" smtClean="0">
                          <a:ln>
                            <a:noFill/>
                          </a:ln>
                          <a:solidFill>
                            <a:schemeClr val="bg1"/>
                          </a:solidFill>
                          <a:effectLst/>
                          <a:uLnTx/>
                          <a:uFillTx/>
                          <a:latin typeface="+mj-lt"/>
                          <a:ea typeface="+mn-ea"/>
                          <a:cs typeface="+mn-cs"/>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r h="254829">
                <a:tc>
                  <a:txBody>
                    <a:bodyPr/>
                    <a:lstStyle/>
                    <a:p>
                      <a:pPr marL="171450" indent="-171450" algn="l" fontAlgn="b">
                        <a:buFont typeface="Arial" panose="020B0604020202020204" pitchFamily="34" charset="0"/>
                        <a:buChar char="•"/>
                      </a:pPr>
                      <a:r>
                        <a:rPr lang="en-US" sz="1000" b="0" i="0" u="none" strike="noStrike" dirty="0">
                          <a:solidFill>
                            <a:srgbClr val="000000"/>
                          </a:solidFill>
                          <a:effectLst/>
                          <a:latin typeface="Arial"/>
                        </a:rPr>
                        <a:t>Secure eBay</a:t>
                      </a:r>
                    </a:p>
                  </a:txBody>
                  <a:tcPr marL="0" marR="0" marT="0"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Q3 2014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81075" rtl="0" eaLnBrk="0" fontAlgn="base" latinLnBrk="0" hangingPunct="0">
                        <a:lnSpc>
                          <a:spcPct val="100000"/>
                        </a:lnSpc>
                        <a:spcBef>
                          <a:spcPct val="40000"/>
                        </a:spcBef>
                        <a:spcAft>
                          <a:spcPct val="0"/>
                        </a:spcAft>
                        <a:buClr>
                          <a:schemeClr val="tx1"/>
                        </a:buClr>
                        <a:buSzTx/>
                        <a:buFont typeface="Verdana" pitchFamily="34" charset="0"/>
                        <a:buNone/>
                        <a:tabLst/>
                      </a:pPr>
                      <a:r>
                        <a:rPr kumimoji="0" lang="en-US" sz="900" b="1" i="0" u="none" strike="noStrike" cap="none" normalizeH="0" baseline="0" dirty="0" smtClean="0">
                          <a:ln>
                            <a:noFill/>
                          </a:ln>
                          <a:solidFill>
                            <a:schemeClr val="bg1"/>
                          </a:solidFill>
                          <a:effectLst/>
                          <a:latin typeface="+mj-lt"/>
                        </a:rPr>
                        <a:t>GREEN</a:t>
                      </a:r>
                    </a:p>
                  </a:txBody>
                  <a:tcPr marL="43997" marR="43997" marT="43135" marB="43135" horzOverflow="overflow">
                    <a:lnL w="12700"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5CB551"/>
                    </a:solidFill>
                  </a:tcPr>
                </a:tc>
              </a:tr>
            </a:tbl>
          </a:graphicData>
        </a:graphic>
      </p:graphicFrame>
      <p:sp>
        <p:nvSpPr>
          <p:cNvPr id="10" name="Slide Number Placeholder 9"/>
          <p:cNvSpPr>
            <a:spLocks noGrp="1"/>
          </p:cNvSpPr>
          <p:nvPr>
            <p:ph type="sldNum" sz="quarter" idx="4294967295"/>
          </p:nvPr>
        </p:nvSpPr>
        <p:spPr>
          <a:xfrm>
            <a:off x="8518525" y="6376988"/>
            <a:ext cx="533400" cy="304800"/>
          </a:xfrm>
          <a:prstGeom prst="rect">
            <a:avLst/>
          </a:prstGeom>
        </p:spPr>
        <p:txBody>
          <a:bodyPr/>
          <a:lstStyle/>
          <a:p>
            <a:pPr>
              <a:defRPr/>
            </a:pPr>
            <a:fld id="{6E697038-3354-4AB0-87C5-0E8C8E2F3A9F}" type="slidenum">
              <a:rPr lang="en-US" smtClean="0">
                <a:solidFill>
                  <a:prstClr val="black">
                    <a:tint val="75000"/>
                  </a:prstClr>
                </a:solidFill>
              </a:rPr>
              <a:pPr>
                <a:defRPr/>
              </a:pPr>
              <a:t>8</a:t>
            </a:fld>
            <a:endParaRPr lang="en-US" dirty="0">
              <a:solidFill>
                <a:prstClr val="black">
                  <a:tint val="75000"/>
                </a:prstClr>
              </a:solidFill>
            </a:endParaRPr>
          </a:p>
        </p:txBody>
      </p:sp>
      <p:sp>
        <p:nvSpPr>
          <p:cNvPr id="18485" name="Title 12"/>
          <p:cNvSpPr>
            <a:spLocks noGrp="1"/>
          </p:cNvSpPr>
          <p:nvPr>
            <p:ph type="title" idx="4294967295"/>
          </p:nvPr>
        </p:nvSpPr>
        <p:spPr>
          <a:xfrm>
            <a:off x="381000" y="152400"/>
            <a:ext cx="8458200" cy="533400"/>
          </a:xfrm>
          <a:prstGeom prst="rect">
            <a:avLst/>
          </a:prstGeom>
        </p:spPr>
        <p:txBody>
          <a:bodyPr>
            <a:normAutofit/>
          </a:bodyPr>
          <a:lstStyle/>
          <a:p>
            <a:pPr defTabSz="914460">
              <a:lnSpc>
                <a:spcPct val="80000"/>
              </a:lnSpc>
            </a:pPr>
            <a:r>
              <a:rPr lang="en-US" sz="3000" b="1" kern="1200" dirty="0" smtClean="0">
                <a:latin typeface="+mn-lt"/>
                <a:ea typeface="Osaka"/>
                <a:cs typeface="Arial" pitchFamily="34" charset="0"/>
              </a:rPr>
              <a:t>Charter: </a:t>
            </a:r>
            <a:r>
              <a:rPr lang="en-US" sz="2500" dirty="0">
                <a:solidFill>
                  <a:srgbClr val="796E65"/>
                </a:solidFill>
              </a:rPr>
              <a:t>Site Speed </a:t>
            </a:r>
            <a:endParaRPr lang="en-US" sz="2500" b="1" kern="1200" dirty="0">
              <a:latin typeface="+mn-lt"/>
              <a:ea typeface="Osaka"/>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962166527"/>
              </p:ext>
            </p:extLst>
          </p:nvPr>
        </p:nvGraphicFramePr>
        <p:xfrm>
          <a:off x="259307" y="609600"/>
          <a:ext cx="4501488" cy="321900"/>
        </p:xfrm>
        <a:graphic>
          <a:graphicData uri="http://schemas.openxmlformats.org/drawingml/2006/table">
            <a:tbl>
              <a:tblPr firstRow="1" bandRow="1">
                <a:tableStyleId>{5C22544A-7EE6-4342-B048-85BDC9FD1C3A}</a:tableStyleId>
              </a:tblPr>
              <a:tblGrid>
                <a:gridCol w="1583141"/>
                <a:gridCol w="2918347"/>
              </a:tblGrid>
              <a:tr h="321900">
                <a:tc>
                  <a:txBody>
                    <a:bodyPr/>
                    <a:lstStyle/>
                    <a:p>
                      <a:pPr algn="ctr"/>
                      <a:r>
                        <a:rPr lang="en-US" sz="1000" b="1" kern="1200" dirty="0" smtClean="0">
                          <a:solidFill>
                            <a:schemeClr val="tx1"/>
                          </a:solidFill>
                          <a:latin typeface="+mj-lt"/>
                          <a:ea typeface=""/>
                          <a:cs typeface=""/>
                        </a:rPr>
                        <a:t>Owner</a:t>
                      </a:r>
                      <a:endParaRPr lang="en-US" sz="1000" b="1" kern="1200" dirty="0">
                        <a:solidFill>
                          <a:schemeClr val="tx1"/>
                        </a:solidFill>
                        <a:latin typeface="+mj-lt"/>
                        <a:ea typeface=""/>
                        <a:cs typeface=""/>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mn-lt"/>
                          <a:ea typeface="+mn-ea"/>
                          <a:cs typeface="+mn-cs"/>
                        </a:rPr>
                        <a:t>Jigar Desai &amp; Jai Sundararajan - GPF</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93241007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FF55D29A-3A2E-D146-9F2C-610F4815AF2E}" type="slidenum">
              <a:rPr lang="en-US" smtClean="0">
                <a:solidFill>
                  <a:srgbClr val="796E65"/>
                </a:solidFill>
              </a:rPr>
              <a:pPr/>
              <a:t>9</a:t>
            </a:fld>
            <a:endParaRPr lang="en-US" dirty="0">
              <a:solidFill>
                <a:srgbClr val="796E65"/>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850834685"/>
              </p:ext>
            </p:extLst>
          </p:nvPr>
        </p:nvGraphicFramePr>
        <p:xfrm>
          <a:off x="114300" y="966788"/>
          <a:ext cx="9029700" cy="1862137"/>
        </p:xfrm>
        <a:graphic>
          <a:graphicData uri="http://schemas.openxmlformats.org/presentationml/2006/ole">
            <mc:AlternateContent xmlns:mc="http://schemas.openxmlformats.org/markup-compatibility/2006">
              <mc:Choice xmlns:v="urn:schemas-microsoft-com:vml" Requires="v">
                <p:oleObj spid="_x0000_s6149" name="Worksheet" r:id="rId3" imgW="12430031" imgH="2114660" progId="Excel.Sheet.8">
                  <p:embed/>
                </p:oleObj>
              </mc:Choice>
              <mc:Fallback>
                <p:oleObj name="Worksheet" r:id="rId3" imgW="12430031" imgH="2114660" progId="Excel.Sheet.8">
                  <p:embed/>
                  <p:pic>
                    <p:nvPicPr>
                      <p:cNvPr id="0" name=""/>
                      <p:cNvPicPr/>
                      <p:nvPr/>
                    </p:nvPicPr>
                    <p:blipFill>
                      <a:blip r:embed="rId4"/>
                      <a:stretch>
                        <a:fillRect/>
                      </a:stretch>
                    </p:blipFill>
                    <p:spPr>
                      <a:xfrm>
                        <a:off x="114300" y="966788"/>
                        <a:ext cx="9029700" cy="1862137"/>
                      </a:xfrm>
                      <a:prstGeom prst="rect">
                        <a:avLst/>
                      </a:prstGeom>
                    </p:spPr>
                  </p:pic>
                </p:oleObj>
              </mc:Fallback>
            </mc:AlternateContent>
          </a:graphicData>
        </a:graphic>
      </p:graphicFrame>
      <p:sp>
        <p:nvSpPr>
          <p:cNvPr id="7" name="Title 12"/>
          <p:cNvSpPr txBox="1">
            <a:spLocks/>
          </p:cNvSpPr>
          <p:nvPr/>
        </p:nvSpPr>
        <p:spPr>
          <a:xfrm>
            <a:off x="381000" y="152400"/>
            <a:ext cx="8458200" cy="533400"/>
          </a:xfrm>
          <a:prstGeom prst="rect">
            <a:avLst/>
          </a:prstGeom>
        </p:spPr>
        <p:txBody>
          <a:bodyPr vert="horz" lIns="0" tIns="0" rIns="0" bIns="0" rtlCol="0" anchor="t" anchorCtr="0">
            <a:normAutofit/>
          </a:bodyPr>
          <a:lstStyle>
            <a:lvl1pPr algn="l" defTabSz="457200" rtl="0" eaLnBrk="1" latinLnBrk="0" hangingPunct="1">
              <a:spcBef>
                <a:spcPct val="0"/>
              </a:spcBef>
              <a:buNone/>
              <a:defRPr sz="2600" b="1" kern="1200">
                <a:solidFill>
                  <a:schemeClr val="tx2"/>
                </a:solidFill>
                <a:latin typeface="Arial"/>
                <a:ea typeface="+mj-ea"/>
                <a:cs typeface="Arial"/>
              </a:defRPr>
            </a:lvl1pPr>
          </a:lstStyle>
          <a:p>
            <a:pPr defTabSz="914460">
              <a:lnSpc>
                <a:spcPct val="80000"/>
              </a:lnSpc>
            </a:pPr>
            <a:r>
              <a:rPr lang="en-US" sz="3000" smtClean="0">
                <a:latin typeface="+mn-lt"/>
                <a:ea typeface="Osaka"/>
                <a:cs typeface="Arial" pitchFamily="34" charset="0"/>
              </a:rPr>
              <a:t>Charter: </a:t>
            </a:r>
            <a:r>
              <a:rPr lang="en-US" sz="2500" smtClean="0">
                <a:solidFill>
                  <a:srgbClr val="796E65"/>
                </a:solidFill>
              </a:rPr>
              <a:t>Site Speed </a:t>
            </a:r>
            <a:endParaRPr lang="en-US" sz="2500" dirty="0">
              <a:latin typeface="+mn-lt"/>
              <a:ea typeface="Osaka"/>
              <a:cs typeface="Arial" pitchFamily="34" charset="0"/>
            </a:endParaRPr>
          </a:p>
        </p:txBody>
      </p:sp>
    </p:spTree>
    <p:extLst>
      <p:ext uri="{BB962C8B-B14F-4D97-AF65-F5344CB8AC3E}">
        <p14:creationId xmlns:p14="http://schemas.microsoft.com/office/powerpoint/2010/main" val="4022060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US Consulting Report Template_R1.5V_1208">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Bay_Inc_PowerPoint_Template">
  <a:themeElements>
    <a:clrScheme name="Custom 3">
      <a:dk1>
        <a:srgbClr val="000000"/>
      </a:dk1>
      <a:lt1>
        <a:sysClr val="window" lastClr="FFFFFF"/>
      </a:lt1>
      <a:dk2>
        <a:srgbClr val="796E65"/>
      </a:dk2>
      <a:lt2>
        <a:srgbClr val="E9E9E8"/>
      </a:lt2>
      <a:accent1>
        <a:srgbClr val="E53238"/>
      </a:accent1>
      <a:accent2>
        <a:srgbClr val="0064D2"/>
      </a:accent2>
      <a:accent3>
        <a:srgbClr val="F5AF02"/>
      </a:accent3>
      <a:accent4>
        <a:srgbClr val="86B817"/>
      </a:accent4>
      <a:accent5>
        <a:srgbClr val="009F81"/>
      </a:accent5>
      <a:accent6>
        <a:srgbClr val="87C0FF"/>
      </a:accent6>
      <a:hlink>
        <a:srgbClr val="001644"/>
      </a:hlink>
      <a:folHlink>
        <a:srgbClr val="00164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eBay_Inc_PowerPoint_Template">
  <a:themeElements>
    <a:clrScheme name="Custom 3">
      <a:dk1>
        <a:srgbClr val="000000"/>
      </a:dk1>
      <a:lt1>
        <a:sysClr val="window" lastClr="FFFFFF"/>
      </a:lt1>
      <a:dk2>
        <a:srgbClr val="796E65"/>
      </a:dk2>
      <a:lt2>
        <a:srgbClr val="E9E9E8"/>
      </a:lt2>
      <a:accent1>
        <a:srgbClr val="E53238"/>
      </a:accent1>
      <a:accent2>
        <a:srgbClr val="0064D2"/>
      </a:accent2>
      <a:accent3>
        <a:srgbClr val="F5AF02"/>
      </a:accent3>
      <a:accent4>
        <a:srgbClr val="86B817"/>
      </a:accent4>
      <a:accent5>
        <a:srgbClr val="009F81"/>
      </a:accent5>
      <a:accent6>
        <a:srgbClr val="87C0FF"/>
      </a:accent6>
      <a:hlink>
        <a:srgbClr val="001644"/>
      </a:hlink>
      <a:folHlink>
        <a:srgbClr val="00164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71466BFCFBF54D96E3BF68F95ECC3E" ma:contentTypeVersion="16" ma:contentTypeDescription="Create a new document." ma:contentTypeScope="" ma:versionID="3fc055261d9bc73b0a0b54518f978445">
  <xsd:schema xmlns:xsd="http://www.w3.org/2001/XMLSchema" xmlns:xs="http://www.w3.org/2001/XMLSchema" xmlns:p="http://schemas.microsoft.com/office/2006/metadata/properties" xmlns:ns1="http://schemas.microsoft.com/sharepoint/v3" xmlns:ns2="7b28686a-e1b4-4853-afcf-e0f29fadc473" xmlns:ns3="1e5262ca-5129-48ac-be56-8ae4f42fa989" targetNamespace="http://schemas.microsoft.com/office/2006/metadata/properties" ma:root="true" ma:fieldsID="7fd10fe203f27967dd2636676e017830" ns1:_="" ns2:_="" ns3:_="">
    <xsd:import namespace="http://schemas.microsoft.com/sharepoint/v3"/>
    <xsd:import namespace="7b28686a-e1b4-4853-afcf-e0f29fadc473"/>
    <xsd:import namespace="1e5262ca-5129-48ac-be56-8ae4f42fa989"/>
    <xsd:element name="properties">
      <xsd:complexType>
        <xsd:sequence>
          <xsd:element name="documentManagement">
            <xsd:complexType>
              <xsd:all>
                <xsd:element ref="ns1:AverageRating" minOccurs="0"/>
                <xsd:element ref="ns1:RatingCount" minOccurs="0"/>
                <xsd:element ref="ns2:Description0" minOccurs="0"/>
                <xsd:element ref="ns2:Priority" minOccurs="0"/>
                <xsd:element ref="ns2:eBayNoteeBay_x0020_Organization" minOccurs="0"/>
                <xsd:element ref="ns2:eBay_x0020_OrganizationTaxHTField0" minOccurs="0"/>
                <xsd:element ref="ns3:TaxCatchAll" minOccurs="0"/>
                <xsd:element ref="ns2:eBayNoteeBay_x0020_BusinessUnit" minOccurs="0"/>
                <xsd:element ref="ns2:eBay_x0020_BusinessUnitTaxHTField0" minOccurs="0"/>
                <xsd:element ref="ns2:eBayNoteeBay_x0020_GeoLocation" minOccurs="0"/>
                <xsd:element ref="ns2:eBay_x0020_GeoLocationTaxHTField0" minOccurs="0"/>
                <xsd:element ref="ns2:Archiv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AverageRating" ma:readOnly="true">
      <xsd:simpleType>
        <xsd:restriction base="dms:Number"/>
      </xsd:simpleType>
    </xsd:element>
    <xsd:element name="RatingCount" ma:index="9"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7b28686a-e1b4-4853-afcf-e0f29fadc473" elementFormDefault="qualified">
    <xsd:import namespace="http://schemas.microsoft.com/office/2006/documentManagement/types"/>
    <xsd:import namespace="http://schemas.microsoft.com/office/infopath/2007/PartnerControls"/>
    <xsd:element name="Description0" ma:index="10" nillable="true" ma:displayName="Description" ma:internalName="Description0">
      <xsd:simpleType>
        <xsd:restriction base="dms:Note">
          <xsd:maxLength value="255"/>
        </xsd:restriction>
      </xsd:simpleType>
    </xsd:element>
    <xsd:element name="Priority" ma:index="11" nillable="true" ma:displayName="Priority" ma:format="Dropdown" ma:internalName="Priority">
      <xsd:simpleType>
        <xsd:restriction base="dms:Choice">
          <xsd:enumeration value="People"/>
          <xsd:enumeration value="Strategy"/>
          <xsd:enumeration value="Execution"/>
          <xsd:enumeration value="Engagement"/>
          <xsd:enumeration value="Innovation"/>
          <xsd:enumeration value="Risk Management"/>
        </xsd:restriction>
      </xsd:simpleType>
    </xsd:element>
    <xsd:element name="eBayNoteeBay_x0020_Organization" ma:index="12" nillable="true" ma:displayName="eBayNoteeBay Organization" ma:description="ebay Taxonomy note field" ma:hidden="true" ma:internalName="eBayNoteeBay_x0020_Organization">
      <xsd:simpleType>
        <xsd:restriction base="dms:Note"/>
      </xsd:simpleType>
    </xsd:element>
    <xsd:element name="eBay_x0020_OrganizationTaxHTField0" ma:index="14" nillable="true" ma:taxonomy="true" ma:internalName="eBay_x0020_OrganizationTaxHTField0" ma:taxonomyFieldName="eBay_x0020_Organization" ma:displayName="eBay Organization" ma:default="9;#Information Technology|e5c983cf-01bb-4f81-a350-d407e58044f6" ma:fieldId="{2c4b12ae-9189-43a6-a38a-ea5897931adb}" ma:sspId="b36964d2-35f4-4bf5-bd25-52b49d861695" ma:termSetId="e2a25916-a92d-4728-88a2-cdd6fb048982" ma:anchorId="00000000-0000-0000-0000-000000000000" ma:open="false" ma:isKeyword="false">
      <xsd:complexType>
        <xsd:sequence>
          <xsd:element ref="pc:Terms" minOccurs="0" maxOccurs="1"/>
        </xsd:sequence>
      </xsd:complexType>
    </xsd:element>
    <xsd:element name="eBayNoteeBay_x0020_BusinessUnit" ma:index="16" nillable="true" ma:displayName="eBayNoteeBay BusinessUnit" ma:description="ebay Taxonomy note field" ma:hidden="true" ma:internalName="eBayNoteeBay_x0020_BusinessUnit">
      <xsd:simpleType>
        <xsd:restriction base="dms:Note"/>
      </xsd:simpleType>
    </xsd:element>
    <xsd:element name="eBay_x0020_BusinessUnitTaxHTField0" ma:index="18" nillable="true" ma:taxonomy="true" ma:internalName="eBay_x0020_BusinessUnitTaxHTField0" ma:taxonomyFieldName="eBay_x0020_BusinessUnit" ma:displayName="eBay BusinessUnit" ma:default="20;#Corporate|b4c33990-eb08-4f71-b2f6-e53e5eea7ace" ma:fieldId="{faf5437b-3efe-4643-9dd4-efaa52d531af}" ma:sspId="b36964d2-35f4-4bf5-bd25-52b49d861695" ma:termSetId="f9ff4575-4df5-4b05-8a68-710fd859500e" ma:anchorId="00000000-0000-0000-0000-000000000000" ma:open="false" ma:isKeyword="false">
      <xsd:complexType>
        <xsd:sequence>
          <xsd:element ref="pc:Terms" minOccurs="0" maxOccurs="1"/>
        </xsd:sequence>
      </xsd:complexType>
    </xsd:element>
    <xsd:element name="eBayNoteeBay_x0020_GeoLocation" ma:index="19" nillable="true" ma:displayName="eBayNoteeBay GeoLocation" ma:description="ebay Taxonomy note field" ma:hidden="true" ma:internalName="eBayNoteeBay_x0020_GeoLocation">
      <xsd:simpleType>
        <xsd:restriction base="dms:Note"/>
      </xsd:simpleType>
    </xsd:element>
    <xsd:element name="eBay_x0020_GeoLocationTaxHTField0" ma:index="21" nillable="true" ma:taxonomy="true" ma:internalName="eBay_x0020_GeoLocationTaxHTField0" ma:taxonomyFieldName="eBay_x0020_GeoLocation" ma:displayName="eBay GeoLocation" ma:default="59;#Global|15b6c774-8a98-49da-ba73-c076d38f389f" ma:fieldId="{671895ec-ce91-437c-bc90-6e8da2ac9179}" ma:sspId="b36964d2-35f4-4bf5-bd25-52b49d861695" ma:termSetId="e13d4ee2-fbf7-4786-bbf4-e8f8b82761e7" ma:anchorId="00000000-0000-0000-0000-000000000000" ma:open="false" ma:isKeyword="false">
      <xsd:complexType>
        <xsd:sequence>
          <xsd:element ref="pc:Terms" minOccurs="0" maxOccurs="1"/>
        </xsd:sequence>
      </xsd:complexType>
    </xsd:element>
    <xsd:element name="Archive" ma:index="22" nillable="true" ma:displayName="Archive" ma:default="0" ma:internalName="Archiv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e5262ca-5129-48ac-be56-8ae4f42fa989"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d4b0c300-5abc-4dd9-8aac-ba6fc93f818b}" ma:internalName="TaxCatchAll" ma:showField="CatchAllData" ma:web="1e5262ca-5129-48ac-be56-8ae4f42fa98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rchive xmlns="7b28686a-e1b4-4853-afcf-e0f29fadc473">false</Archive>
    <Priority xmlns="7b28686a-e1b4-4853-afcf-e0f29fadc473" xsi:nil="true"/>
    <eBay_x0020_BusinessUnitTaxHTField0 xmlns="7b28686a-e1b4-4853-afcf-e0f29fadc473">
      <Terms xmlns="http://schemas.microsoft.com/office/infopath/2007/PartnerControls">
        <TermInfo xmlns="http://schemas.microsoft.com/office/infopath/2007/PartnerControls">
          <TermName xmlns="http://schemas.microsoft.com/office/infopath/2007/PartnerControls">Corporate</TermName>
          <TermId xmlns="http://schemas.microsoft.com/office/infopath/2007/PartnerControls">b4c33990-eb08-4f71-b2f6-e53e5eea7ace</TermId>
        </TermInfo>
      </Terms>
    </eBay_x0020_BusinessUnitTaxHTField0>
    <eBayNoteeBay_x0020_GeoLocation xmlns="7b28686a-e1b4-4853-afcf-e0f29fadc473" xsi:nil="true"/>
    <Description0 xmlns="7b28686a-e1b4-4853-afcf-e0f29fadc473" xsi:nil="true"/>
    <eBay_x0020_OrganizationTaxHTField0 xmlns="7b28686a-e1b4-4853-afcf-e0f29fadc473">
      <Terms xmlns="http://schemas.microsoft.com/office/infopath/2007/PartnerControls">
        <TermInfo xmlns="http://schemas.microsoft.com/office/infopath/2007/PartnerControls">
          <TermName xmlns="http://schemas.microsoft.com/office/infopath/2007/PartnerControls">Information Technology</TermName>
          <TermId xmlns="http://schemas.microsoft.com/office/infopath/2007/PartnerControls">e5c983cf-01bb-4f81-a350-d407e58044f6</TermId>
        </TermInfo>
      </Terms>
    </eBay_x0020_OrganizationTaxHTField0>
    <eBayNoteeBay_x0020_BusinessUnit xmlns="7b28686a-e1b4-4853-afcf-e0f29fadc473" xsi:nil="true"/>
    <eBay_x0020_GeoLocationTaxHTField0 xmlns="7b28686a-e1b4-4853-afcf-e0f29fadc473">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15b6c774-8a98-49da-ba73-c076d38f389f</TermId>
        </TermInfo>
      </Terms>
    </eBay_x0020_GeoLocationTaxHTField0>
    <eBayNoteeBay_x0020_Organization xmlns="7b28686a-e1b4-4853-afcf-e0f29fadc473" xsi:nil="true"/>
    <TaxCatchAll xmlns="1e5262ca-5129-48ac-be56-8ae4f42fa989">
      <Value>9</Value>
      <Value>59</Value>
      <Value>20</Value>
    </TaxCatchAll>
    <AverageRating xmlns="http://schemas.microsoft.com/sharepoint/v3" xsi:nil="true"/>
    <RatingCount xmlns="http://schemas.microsoft.com/sharepoint/v3" xsi:nil="true"/>
  </documentManagement>
</p:properties>
</file>

<file path=customXml/itemProps1.xml><?xml version="1.0" encoding="utf-8"?>
<ds:datastoreItem xmlns:ds="http://schemas.openxmlformats.org/officeDocument/2006/customXml" ds:itemID="{EF981BEF-7F2F-49AA-832E-094A99894E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b28686a-e1b4-4853-afcf-e0f29fadc473"/>
    <ds:schemaRef ds:uri="1e5262ca-5129-48ac-be56-8ae4f42fa9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8F7E05-E49C-4CAF-B9AC-3B3A64F9A0EA}">
  <ds:schemaRefs>
    <ds:schemaRef ds:uri="http://schemas.microsoft.com/sharepoint/v3/contenttype/forms"/>
  </ds:schemaRefs>
</ds:datastoreItem>
</file>

<file path=customXml/itemProps3.xml><?xml version="1.0" encoding="utf-8"?>
<ds:datastoreItem xmlns:ds="http://schemas.openxmlformats.org/officeDocument/2006/customXml" ds:itemID="{87848303-FC17-4180-B001-8BD9B0976D91}">
  <ds:schemaRefs>
    <ds:schemaRef ds:uri="http://schemas.microsoft.com/office/2006/metadata/properties"/>
    <ds:schemaRef ds:uri="http://schemas.microsoft.com/sharepoint/v3"/>
    <ds:schemaRef ds:uri="http://www.w3.org/XML/1998/namespace"/>
    <ds:schemaRef ds:uri="http://purl.org/dc/elements/1.1/"/>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7b28686a-e1b4-4853-afcf-e0f29fadc473"/>
    <ds:schemaRef ds:uri="1e5262ca-5129-48ac-be56-8ae4f42fa989"/>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37313</TotalTime>
  <Words>1806</Words>
  <Application>Microsoft Office PowerPoint</Application>
  <PresentationFormat>On-screen Show (4:3)</PresentationFormat>
  <Paragraphs>324</Paragraphs>
  <Slides>13</Slides>
  <Notes>8</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13</vt:i4>
      </vt:variant>
    </vt:vector>
  </HeadingPairs>
  <TitlesOfParts>
    <vt:vector size="17" baseType="lpstr">
      <vt:lpstr>US Consulting Report Template_R1.5V_1208</vt:lpstr>
      <vt:lpstr>1_eBay_Inc_PowerPoint_Template</vt:lpstr>
      <vt:lpstr>2_eBay_Inc_PowerPoint_Template</vt:lpstr>
      <vt:lpstr>Worksheet</vt:lpstr>
      <vt:lpstr>GPI Integration  GPF Project Charters</vt:lpstr>
      <vt:lpstr>Charter: Developer Productivity – Cycle time </vt:lpstr>
      <vt:lpstr>PowerPoint Presentation</vt:lpstr>
      <vt:lpstr>Charter: Unification of Frameworks </vt:lpstr>
      <vt:lpstr>PowerPoint Presentation</vt:lpstr>
      <vt:lpstr>Charter: PPaaS / Commerce OS </vt:lpstr>
      <vt:lpstr>PowerPoint Presentation</vt:lpstr>
      <vt:lpstr>Charter: Site Speed </vt:lpstr>
      <vt:lpstr>PowerPoint Presentation</vt:lpstr>
      <vt:lpstr>Charter: Services Operationalization </vt:lpstr>
      <vt:lpstr>PowerPoint Presentation</vt:lpstr>
      <vt:lpstr>Charter: Next Gen Key Management</vt:lpstr>
      <vt:lpstr>Charter: Security Intelligence (RL &amp; RTD)</vt:lpstr>
    </vt:vector>
  </TitlesOfParts>
  <Company>Lippincott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In Arial Regular 32pt, Title Case</dc:title>
  <dc:creator>Kaul, Ankita (US - San Francisco)</dc:creator>
  <cp:lastModifiedBy>Swaminathan, Vinod</cp:lastModifiedBy>
  <cp:revision>2070</cp:revision>
  <cp:lastPrinted>2013-12-10T20:23:08Z</cp:lastPrinted>
  <dcterms:created xsi:type="dcterms:W3CDTF">2012-10-08T14:19:08Z</dcterms:created>
  <dcterms:modified xsi:type="dcterms:W3CDTF">2014-03-18T18:57:12Z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0x010100A671466BFCFBF54D96E3BF68F95ECC3E</vt:lpwstr>
  </property>
  <property fmtid="{D5CDD505-2E9C-101B-9397-08002B2CF9AE}" pid="3" name="eBay BusinessUnit">
    <vt:lpwstr>20;#Corporate|b4c33990-eb08-4f71-b2f6-e53e5eea7ace</vt:lpwstr>
  </property>
  <property fmtid="{D5CDD505-2E9C-101B-9397-08002B2CF9AE}" pid="4" name="eBay Organization">
    <vt:lpwstr>9;#Information Technology|e5c983cf-01bb-4f81-a350-d407e58044f6</vt:lpwstr>
  </property>
  <property fmtid="{D5CDD505-2E9C-101B-9397-08002B2CF9AE}" pid="5" name="eBay GeoLocation">
    <vt:lpwstr>59;#Global|15b6c774-8a98-49da-ba73-c076d38f389f</vt:lpwstr>
  </property>
  <property fmtid="{D5CDD505-2E9C-101B-9397-08002B2CF9AE}" pid="6" name="Order">
    <vt:r8>25200</vt:r8>
  </property>
  <property fmtid="{D5CDD505-2E9C-101B-9397-08002B2CF9AE}" pid="7" name="TemplateUrl">
    <vt:lpwstr/>
  </property>
  <property fmtid="{D5CDD505-2E9C-101B-9397-08002B2CF9AE}" pid="8" name="xd_Signature">
    <vt:bool>false</vt:bool>
  </property>
  <property fmtid="{D5CDD505-2E9C-101B-9397-08002B2CF9AE}" pid="9" name="xd_ProgID">
    <vt:lpwstr/>
  </property>
  <property fmtid="{D5CDD505-2E9C-101B-9397-08002B2CF9AE}" pid="10" name="_SourceUrl">
    <vt:lpwstr/>
  </property>
  <property fmtid="{D5CDD505-2E9C-101B-9397-08002B2CF9AE}" pid="11" name="_SharedFileIndex">
    <vt:lpwstr/>
  </property>
</Properties>
</file>