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58" r:id="rId4"/>
    <p:sldId id="259" r:id="rId5"/>
    <p:sldId id="262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36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brencicnoser/camunda-ollama-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447D6-7043-14DA-8FF8-714906381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766" y="3071183"/>
            <a:ext cx="7432722" cy="2590027"/>
          </a:xfrm>
        </p:spPr>
        <p:txBody>
          <a:bodyPr anchor="t">
            <a:normAutofit/>
          </a:bodyPr>
          <a:lstStyle/>
          <a:p>
            <a:pPr algn="l"/>
            <a:r>
              <a:rPr lang="de-DE" sz="7000"/>
              <a:t>Projektpräsentation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051C6-F4DC-9884-E365-5C60B9F55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766" y="1553518"/>
            <a:ext cx="7432721" cy="1281733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de-DE" sz="2700"/>
              <a:t>Automatisierte Verarbeitung von PDF-Eventlisten</a:t>
            </a:r>
            <a:br>
              <a:rPr lang="de-DE" sz="2700"/>
            </a:br>
            <a:endParaRPr lang="de-DE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/>
              <a:t>Projektziel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de-DE" sz="2100" b="1" dirty="0"/>
              <a:t>Ziel: </a:t>
            </a:r>
            <a:r>
              <a:rPr lang="de-DE" sz="2100" dirty="0"/>
              <a:t>Automatische Extraktion von Terminen aus PDF-Dateien</a:t>
            </a:r>
          </a:p>
          <a:p>
            <a:pPr>
              <a:defRPr sz="2000"/>
            </a:pPr>
            <a:r>
              <a:rPr lang="de-DE" sz="2100" b="1" dirty="0"/>
              <a:t>Integration</a:t>
            </a:r>
            <a:r>
              <a:rPr lang="de-DE" sz="2100" dirty="0"/>
              <a:t> externer </a:t>
            </a:r>
            <a:r>
              <a:rPr lang="de-DE" sz="2100" b="1" dirty="0"/>
              <a:t>KI</a:t>
            </a:r>
            <a:r>
              <a:rPr lang="de-DE" sz="2100" dirty="0"/>
              <a:t> (</a:t>
            </a:r>
            <a:r>
              <a:rPr lang="de-DE" sz="2100" dirty="0" err="1"/>
              <a:t>Ollama</a:t>
            </a:r>
            <a:r>
              <a:rPr lang="de-DE" sz="2100" dirty="0"/>
              <a:t>) für Textverständnis</a:t>
            </a:r>
          </a:p>
          <a:p>
            <a:pPr>
              <a:defRPr sz="2000"/>
            </a:pPr>
            <a:r>
              <a:rPr lang="de-DE" sz="2100" dirty="0"/>
              <a:t>Verknüpfung mit </a:t>
            </a:r>
            <a:r>
              <a:rPr lang="de-DE" sz="2100" b="1" dirty="0"/>
              <a:t>Webinterface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/>
              <a:t>Projektaufbau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de-DE" sz="2100" b="1" dirty="0"/>
              <a:t>4</a:t>
            </a:r>
            <a:r>
              <a:rPr lang="de-DE" sz="2100" dirty="0"/>
              <a:t>+ Docker-Container (</a:t>
            </a:r>
            <a:r>
              <a:rPr lang="de-DE" sz="2100" b="1" dirty="0" err="1"/>
              <a:t>Camunda</a:t>
            </a:r>
            <a:r>
              <a:rPr lang="de-DE" sz="2100" b="1" dirty="0"/>
              <a:t>, </a:t>
            </a:r>
            <a:r>
              <a:rPr lang="de-DE" sz="2100" b="1" dirty="0" err="1"/>
              <a:t>Ollama</a:t>
            </a:r>
            <a:r>
              <a:rPr lang="de-DE" sz="2100" b="1" dirty="0"/>
              <a:t>, </a:t>
            </a:r>
            <a:r>
              <a:rPr lang="de-DE" sz="2100" b="1" dirty="0" err="1"/>
              <a:t>Redis</a:t>
            </a:r>
            <a:r>
              <a:rPr lang="de-DE" sz="2100" b="1" dirty="0"/>
              <a:t>, Web</a:t>
            </a:r>
            <a:r>
              <a:rPr lang="de-DE" sz="2100" dirty="0"/>
              <a:t>)</a:t>
            </a:r>
          </a:p>
          <a:p>
            <a:pPr>
              <a:defRPr sz="2000"/>
            </a:pPr>
            <a:r>
              <a:rPr lang="de-DE" sz="2100" dirty="0"/>
              <a:t>Webinterface für </a:t>
            </a:r>
            <a:r>
              <a:rPr lang="de-DE" sz="2100" b="1" dirty="0"/>
              <a:t>Upload</a:t>
            </a:r>
            <a:r>
              <a:rPr lang="de-DE" sz="2100" dirty="0"/>
              <a:t> &amp; Statusanzeige</a:t>
            </a:r>
          </a:p>
          <a:p>
            <a:pPr>
              <a:defRPr sz="2000"/>
            </a:pPr>
            <a:r>
              <a:rPr lang="de-DE" sz="2100" dirty="0" err="1"/>
              <a:t>Redis</a:t>
            </a:r>
            <a:r>
              <a:rPr lang="de-DE" sz="2100" dirty="0"/>
              <a:t> als </a:t>
            </a:r>
            <a:r>
              <a:rPr lang="de-DE" sz="2100" b="1" dirty="0"/>
              <a:t>Caching-System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/>
              <a:t>Live-Demo Teil 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5152DB-21E9-DA62-A933-00F186342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882" y="2389218"/>
            <a:ext cx="6943756" cy="34369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/>
              <a:t>Projekt-Highlights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de-DE" sz="2100" dirty="0"/>
              <a:t>✅ Externe Datenquelle integriert (</a:t>
            </a:r>
            <a:r>
              <a:rPr lang="de-DE" sz="2100" dirty="0" err="1"/>
              <a:t>Ollama</a:t>
            </a:r>
            <a:r>
              <a:rPr lang="de-DE" sz="2100" dirty="0"/>
              <a:t> KI)</a:t>
            </a:r>
          </a:p>
          <a:p>
            <a:pPr>
              <a:defRPr sz="2000"/>
            </a:pPr>
            <a:r>
              <a:rPr lang="de-DE" sz="2100" dirty="0"/>
              <a:t>✅ </a:t>
            </a:r>
            <a:r>
              <a:rPr lang="de-DE" sz="2100" dirty="0" err="1"/>
              <a:t>Redis</a:t>
            </a:r>
            <a:r>
              <a:rPr lang="de-DE" sz="2100" dirty="0"/>
              <a:t>-Caching für Performance</a:t>
            </a:r>
          </a:p>
          <a:p>
            <a:pPr>
              <a:defRPr sz="2000"/>
            </a:pPr>
            <a:r>
              <a:rPr lang="de-DE" sz="2100" dirty="0"/>
              <a:t>✅ Volle Docker-Umgebung mit </a:t>
            </a:r>
            <a:r>
              <a:rPr lang="de-DE" sz="2100" dirty="0" err="1"/>
              <a:t>Compose</a:t>
            </a:r>
            <a:endParaRPr lang="de-DE" sz="2100" dirty="0"/>
          </a:p>
          <a:p>
            <a:pPr>
              <a:defRPr sz="2000"/>
            </a:pPr>
            <a:r>
              <a:rPr lang="de-DE" sz="2100" dirty="0"/>
              <a:t>✅ Demo-Video auf GitHub verfügbar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de-DE" sz="4200"/>
              <a:t>GitHub &amp;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de-DE" sz="2100" dirty="0"/>
              <a:t>GitHub-Link: </a:t>
            </a:r>
            <a:r>
              <a:rPr lang="de-DE" sz="2100" dirty="0" err="1">
                <a:hlinkClick r:id="rId2"/>
              </a:rPr>
              <a:t>camunda</a:t>
            </a:r>
            <a:r>
              <a:rPr lang="de-DE" sz="2100" dirty="0">
                <a:hlinkClick r:id="rId2"/>
              </a:rPr>
              <a:t>-</a:t>
            </a:r>
            <a:r>
              <a:rPr lang="de-DE" sz="2100" dirty="0" err="1">
                <a:hlinkClick r:id="rId2"/>
              </a:rPr>
              <a:t>ollama</a:t>
            </a:r>
            <a:r>
              <a:rPr lang="de-DE" sz="2100" dirty="0">
                <a:hlinkClick r:id="rId2"/>
              </a:rPr>
              <a:t>-project</a:t>
            </a:r>
            <a:endParaRPr lang="de-DE" sz="2100" dirty="0"/>
          </a:p>
          <a:p>
            <a:pPr>
              <a:defRPr sz="2000"/>
            </a:pPr>
            <a:r>
              <a:rPr lang="de-DE" sz="2100" dirty="0"/>
              <a:t>Demo-Video im Repository enthalten</a:t>
            </a:r>
          </a:p>
          <a:p>
            <a:pPr>
              <a:defRPr sz="2000"/>
            </a:pPr>
            <a:r>
              <a:rPr lang="de-DE" sz="2100" dirty="0"/>
              <a:t>Fragen? Diskussion.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de-DE" sz="4700"/>
              <a:t>Live-Demo Teil 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de-DE" sz="2100" dirty="0"/>
              <a:t>Ergebnisse im Webinterface anzeigen</a:t>
            </a:r>
          </a:p>
          <a:p>
            <a:pPr>
              <a:defRPr sz="2000"/>
            </a:pPr>
            <a:r>
              <a:rPr lang="de-DE" sz="2100" dirty="0" err="1"/>
              <a:t>Camunda</a:t>
            </a:r>
            <a:r>
              <a:rPr lang="de-DE" sz="2100" dirty="0"/>
              <a:t>-Prozess-Logs und Metriken zeigen </a:t>
            </a:r>
          </a:p>
          <a:p>
            <a:pPr marL="0" indent="0">
              <a:buNone/>
              <a:defRPr sz="2000"/>
            </a:pPr>
            <a:r>
              <a:rPr lang="de-DE" sz="2100" i="1" dirty="0">
                <a:latin typeface="Abadi Extra Light" panose="020F0502020204030204" pitchFamily="34" charset="0"/>
              </a:rPr>
              <a:t>«</a:t>
            </a:r>
            <a:r>
              <a:rPr lang="de-DE" sz="2100" i="1" dirty="0" err="1">
                <a:latin typeface="Abadi Extra Light" panose="020F0502020204030204" pitchFamily="34" charset="0"/>
              </a:rPr>
              <a:t>sudo</a:t>
            </a:r>
            <a:r>
              <a:rPr lang="de-DE" sz="2100" i="1" dirty="0">
                <a:latin typeface="Abadi Extra Light" panose="020F0502020204030204" pitchFamily="34" charset="0"/>
              </a:rPr>
              <a:t> </a:t>
            </a:r>
            <a:r>
              <a:rPr lang="de-DE" sz="2100" i="1" dirty="0" err="1">
                <a:latin typeface="Abadi Extra Light" panose="020F0502020204030204" pitchFamily="34" charset="0"/>
              </a:rPr>
              <a:t>docker</a:t>
            </a:r>
            <a:r>
              <a:rPr lang="de-DE" sz="2100" i="1" dirty="0">
                <a:latin typeface="Abadi Extra Light" panose="020F0502020204030204" pitchFamily="34" charset="0"/>
              </a:rPr>
              <a:t> logs -f camunda-ollama-project_camunda_1»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91743" y="-15978"/>
            <a:ext cx="5360514" cy="5876916"/>
            <a:chOff x="329184" y="-99107"/>
            <a:chExt cx="524256" cy="587691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1055718"/>
            <a:ext cx="8249304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84683"/>
            <a:ext cx="6858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Abadi Extra Light</vt:lpstr>
      <vt:lpstr>Arial</vt:lpstr>
      <vt:lpstr>Calibri</vt:lpstr>
      <vt:lpstr>Office Theme</vt:lpstr>
      <vt:lpstr>Projektpräsentation</vt:lpstr>
      <vt:lpstr>Projektziel</vt:lpstr>
      <vt:lpstr>Projektaufbau</vt:lpstr>
      <vt:lpstr>Live-Demo Teil 1</vt:lpstr>
      <vt:lpstr>Projekt-Highlights</vt:lpstr>
      <vt:lpstr>GitHub &amp; Demo</vt:lpstr>
      <vt:lpstr>Live-Demo Teil 2</vt:lpstr>
      <vt:lpstr>Vielen Dank!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Tomas Brencic</dc:creator>
  <cp:keywords/>
  <dc:description>generated using python-pptx</dc:description>
  <cp:lastModifiedBy>Brencic Tomas</cp:lastModifiedBy>
  <cp:revision>2</cp:revision>
  <dcterms:created xsi:type="dcterms:W3CDTF">2013-01-27T09:14:16Z</dcterms:created>
  <dcterms:modified xsi:type="dcterms:W3CDTF">2025-05-04T23:47:07Z</dcterms:modified>
  <cp:category/>
</cp:coreProperties>
</file>