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B2D6-8E8B-464E-BB13-1B29C73B8C94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72F4-174C-4FB5-AC9F-8F0DCDF86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58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B2D6-8E8B-464E-BB13-1B29C73B8C94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72F4-174C-4FB5-AC9F-8F0DCDF86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47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B2D6-8E8B-464E-BB13-1B29C73B8C94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72F4-174C-4FB5-AC9F-8F0DCDF86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7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B2D6-8E8B-464E-BB13-1B29C73B8C94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72F4-174C-4FB5-AC9F-8F0DCDF86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43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B2D6-8E8B-464E-BB13-1B29C73B8C94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72F4-174C-4FB5-AC9F-8F0DCDF86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39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B2D6-8E8B-464E-BB13-1B29C73B8C94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72F4-174C-4FB5-AC9F-8F0DCDF86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56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B2D6-8E8B-464E-BB13-1B29C73B8C94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72F4-174C-4FB5-AC9F-8F0DCDF86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76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B2D6-8E8B-464E-BB13-1B29C73B8C94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72F4-174C-4FB5-AC9F-8F0DCDF86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88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B2D6-8E8B-464E-BB13-1B29C73B8C94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72F4-174C-4FB5-AC9F-8F0DCDF86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15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B2D6-8E8B-464E-BB13-1B29C73B8C94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72F4-174C-4FB5-AC9F-8F0DCDF86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1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B2D6-8E8B-464E-BB13-1B29C73B8C94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72F4-174C-4FB5-AC9F-8F0DCDF86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1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B2D6-8E8B-464E-BB13-1B29C73B8C94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72F4-174C-4FB5-AC9F-8F0DCDF86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18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979712" y="188640"/>
            <a:ext cx="5112568" cy="640871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625" y="1772816"/>
            <a:ext cx="3480741" cy="32194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55776" y="2606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Flavia e Tiago</a:t>
            </a:r>
          </a:p>
          <a:p>
            <a:pPr algn="ctr"/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Convidam para batismo de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634888" y="908720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Beatriz de Oliveira Brito e Jonas de Oliveira Brito</a:t>
            </a:r>
            <a:endParaRPr lang="pt-B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2281141" y="5013176"/>
            <a:ext cx="446449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03312" y="1089539"/>
            <a:ext cx="1496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accent6">
                    <a:lumMod val="50000"/>
                  </a:schemeClr>
                </a:solidFill>
              </a:rPr>
              <a:t>(ritos complementares)</a:t>
            </a:r>
            <a:endParaRPr lang="pt-BR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57043" y="5068956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Dia 20 de julho de 2014, às 10:00</a:t>
            </a:r>
          </a:p>
          <a:p>
            <a:r>
              <a:rPr lang="pt-BR" dirty="0"/>
              <a:t>Paróquia Imaculada Conceição </a:t>
            </a:r>
          </a:p>
          <a:p>
            <a:r>
              <a:rPr lang="pt-BR" dirty="0"/>
              <a:t>M Norte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95676" y="6002124"/>
            <a:ext cx="3960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algn="ctr"/>
            <a:r>
              <a:rPr lang="pt-BR" dirty="0"/>
              <a:t>Após a </a:t>
            </a:r>
            <a:r>
              <a:rPr lang="pt-BR" dirty="0" smtClean="0"/>
              <a:t>cerimônia </a:t>
            </a:r>
            <a:r>
              <a:rPr lang="pt-BR" dirty="0"/>
              <a:t>os receberemos para almoço no endereço EQNM 40 conjunto C casa </a:t>
            </a:r>
            <a:r>
              <a:rPr lang="pt-BR" dirty="0" smtClean="0"/>
              <a:t>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979712" y="188640"/>
            <a:ext cx="5112568" cy="64087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555776" y="2606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3">
                    <a:lumMod val="50000"/>
                  </a:schemeClr>
                </a:solidFill>
              </a:rPr>
              <a:t>Flavia e Tiago</a:t>
            </a:r>
          </a:p>
          <a:p>
            <a:pPr algn="ctr"/>
            <a:r>
              <a:rPr lang="pt-BR" sz="1400" dirty="0" smtClean="0">
                <a:solidFill>
                  <a:schemeClr val="accent3">
                    <a:lumMod val="50000"/>
                  </a:schemeClr>
                </a:solidFill>
              </a:rPr>
              <a:t>Convidam para batismo de</a:t>
            </a:r>
            <a:endParaRPr lang="pt-B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634888" y="908720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accent3">
                    <a:lumMod val="75000"/>
                  </a:schemeClr>
                </a:solidFill>
              </a:rPr>
              <a:t>Beatriz de Oliveira Brito e Jonas de Oliveira Brito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2267744" y="5096810"/>
            <a:ext cx="4464496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03312" y="1089539"/>
            <a:ext cx="1496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accent3">
                    <a:lumMod val="75000"/>
                  </a:schemeClr>
                </a:solidFill>
              </a:rPr>
              <a:t>(ritos complementares)</a:t>
            </a:r>
            <a:endParaRPr lang="pt-BR" sz="105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5"/>
          <a:stretch/>
        </p:blipFill>
        <p:spPr>
          <a:xfrm>
            <a:off x="3235729" y="1807320"/>
            <a:ext cx="2344383" cy="32778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657043" y="5068956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Dia 20 de julho de 2014, às 10:00</a:t>
            </a:r>
          </a:p>
          <a:p>
            <a:r>
              <a:rPr lang="pt-BR" dirty="0"/>
              <a:t>Paróquia Imaculada Conceição </a:t>
            </a:r>
          </a:p>
          <a:p>
            <a:r>
              <a:rPr lang="pt-BR" dirty="0"/>
              <a:t>M Norte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95676" y="6002124"/>
            <a:ext cx="3960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05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algn="ctr"/>
            <a:r>
              <a:rPr lang="pt-BR" dirty="0"/>
              <a:t>Após a cerimonia os receberemos para almoço no endereço EQNM 40 conjunto </a:t>
            </a:r>
            <a:r>
              <a:rPr lang="pt-BR" dirty="0" smtClean="0"/>
              <a:t>C </a:t>
            </a:r>
            <a:r>
              <a:rPr lang="pt-BR" dirty="0"/>
              <a:t>casa </a:t>
            </a:r>
            <a:r>
              <a:rPr lang="pt-BR" dirty="0" smtClean="0"/>
              <a:t>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11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979712" y="188640"/>
            <a:ext cx="5112568" cy="6408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555776" y="2606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Flavia e Tiago</a:t>
            </a:r>
          </a:p>
          <a:p>
            <a:pPr algn="ctr"/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Convidam para batismo de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634888" y="908720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Beatriz de Oliveira Brito e Jonas de Oliveira Brito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2303748" y="5039767"/>
            <a:ext cx="44644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03312" y="1089539"/>
            <a:ext cx="1496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(ritos complementares)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657043" y="5068956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 20 de julho de 2014, às 10:00</a:t>
            </a:r>
          </a:p>
          <a:p>
            <a:pPr algn="ct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Paróquia Imaculada Conceição </a:t>
            </a:r>
          </a:p>
          <a:p>
            <a:pPr algn="ct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 Norte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95676" y="600212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Após a cerimonia os receberemos para almoço no endereço EQNM 40 conjunto C casa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pt-B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34" y="1465484"/>
            <a:ext cx="3386123" cy="356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8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979712" y="188640"/>
            <a:ext cx="5112568" cy="6408712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555776" y="2606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3">
                    <a:lumMod val="75000"/>
                  </a:schemeClr>
                </a:solidFill>
              </a:rPr>
              <a:t>Flavia e Tiago</a:t>
            </a:r>
          </a:p>
          <a:p>
            <a:pPr algn="ctr"/>
            <a:r>
              <a:rPr lang="pt-BR" sz="1400" dirty="0" smtClean="0">
                <a:solidFill>
                  <a:schemeClr val="accent3">
                    <a:lumMod val="75000"/>
                  </a:schemeClr>
                </a:solidFill>
              </a:rPr>
              <a:t>Convidam para batismo de</a:t>
            </a:r>
            <a:endParaRPr lang="pt-B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634888" y="908720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accent3">
                    <a:lumMod val="50000"/>
                  </a:schemeClr>
                </a:solidFill>
              </a:rPr>
              <a:t>Beatriz de Oliveira Brito e Jonas de Oliveira Brito</a:t>
            </a:r>
            <a:endParaRPr lang="pt-BR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2382860" y="4941168"/>
            <a:ext cx="4464496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03312" y="1089539"/>
            <a:ext cx="1496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accent3">
                    <a:lumMod val="50000"/>
                  </a:schemeClr>
                </a:solidFill>
              </a:rPr>
              <a:t>(ritos complementares)</a:t>
            </a:r>
            <a:endParaRPr lang="pt-BR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715"/>
          <a:stretch/>
        </p:blipFill>
        <p:spPr>
          <a:xfrm>
            <a:off x="2492164" y="1807320"/>
            <a:ext cx="4196572" cy="311741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657043" y="5068956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3">
                    <a:lumMod val="50000"/>
                  </a:schemeClr>
                </a:solidFill>
              </a:rPr>
              <a:t>Dia 20 de julho de 2014, às 10:00</a:t>
            </a:r>
          </a:p>
          <a:p>
            <a:pPr algn="ctr"/>
            <a:r>
              <a:rPr lang="pt-BR" sz="1400" dirty="0" smtClean="0">
                <a:solidFill>
                  <a:schemeClr val="accent3">
                    <a:lumMod val="50000"/>
                  </a:schemeClr>
                </a:solidFill>
              </a:rPr>
              <a:t>Paróquia Imaculada Conceição </a:t>
            </a:r>
          </a:p>
          <a:p>
            <a:pPr algn="ctr"/>
            <a:r>
              <a:rPr lang="pt-BR" sz="1400" dirty="0" smtClean="0">
                <a:solidFill>
                  <a:schemeClr val="accent3">
                    <a:lumMod val="50000"/>
                  </a:schemeClr>
                </a:solidFill>
              </a:rPr>
              <a:t>M Norte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95676" y="600212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accent3">
                    <a:lumMod val="75000"/>
                  </a:schemeClr>
                </a:solidFill>
              </a:rPr>
              <a:t>Após a cerimonia os receberemos para almoço no endereço EQNM 40 conjunto C casa </a:t>
            </a:r>
            <a:r>
              <a:rPr lang="pt-BR" sz="1200" dirty="0" smtClean="0">
                <a:solidFill>
                  <a:schemeClr val="accent3">
                    <a:lumMod val="75000"/>
                  </a:schemeClr>
                </a:solidFill>
              </a:rPr>
              <a:t>13</a:t>
            </a:r>
            <a:endParaRPr lang="pt-BR" sz="11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9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196</Words>
  <Application>Microsoft Office PowerPoint</Application>
  <PresentationFormat>Apresentação na tela (4:3)</PresentationFormat>
  <Paragraphs>32</Paragraphs>
  <Slides>4</Slides>
  <Notes>0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Brito</dc:creator>
  <cp:lastModifiedBy>Tiago Brito</cp:lastModifiedBy>
  <cp:revision>8</cp:revision>
  <dcterms:created xsi:type="dcterms:W3CDTF">2014-07-16T16:47:20Z</dcterms:created>
  <dcterms:modified xsi:type="dcterms:W3CDTF">2014-07-16T18:02:39Z</dcterms:modified>
</cp:coreProperties>
</file>