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9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93E-20B6-4E80-8D96-ACD0D5246A40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DC65-8098-4F85-9E1C-031134E6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93E-20B6-4E80-8D96-ACD0D5246A40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DC65-8098-4F85-9E1C-031134E6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93E-20B6-4E80-8D96-ACD0D5246A40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DC65-8098-4F85-9E1C-031134E6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93E-20B6-4E80-8D96-ACD0D5246A40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DC65-8098-4F85-9E1C-031134E6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93E-20B6-4E80-8D96-ACD0D5246A40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DC65-8098-4F85-9E1C-031134E6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93E-20B6-4E80-8D96-ACD0D5246A40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DC65-8098-4F85-9E1C-031134E6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93E-20B6-4E80-8D96-ACD0D5246A40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DC65-8098-4F85-9E1C-031134E6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93E-20B6-4E80-8D96-ACD0D5246A40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DC65-8098-4F85-9E1C-031134E6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93E-20B6-4E80-8D96-ACD0D5246A40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DC65-8098-4F85-9E1C-031134E6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93E-20B6-4E80-8D96-ACD0D5246A40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DC65-8098-4F85-9E1C-031134E6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93E-20B6-4E80-8D96-ACD0D5246A40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DC65-8098-4F85-9E1C-031134E6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DA93E-20B6-4E80-8D96-ACD0D5246A40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DC65-8098-4F85-9E1C-031134E6F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2286000"/>
            <a:ext cx="2362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52800" y="2590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62600" y="4495800"/>
            <a:ext cx="17526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4572000"/>
            <a:ext cx="17526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590800" y="37338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181600" y="3657600"/>
            <a:ext cx="1143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49530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 line</a:t>
            </a:r>
          </a:p>
          <a:p>
            <a:r>
              <a:rPr lang="en-US" dirty="0" smtClean="0"/>
              <a:t>Python.exe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4953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Gui</a:t>
            </a:r>
            <a:endParaRPr lang="en-US" dirty="0" smtClean="0"/>
          </a:p>
          <a:p>
            <a:r>
              <a:rPr lang="en-US" dirty="0" smtClean="0"/>
              <a:t>Idle.bat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9800" y="8382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python</a:t>
            </a:r>
          </a:p>
          <a:p>
            <a:r>
              <a:rPr lang="en-US" dirty="0" smtClean="0"/>
              <a:t>Interactively</a:t>
            </a:r>
          </a:p>
          <a:p>
            <a:r>
              <a:rPr lang="en-US" dirty="0" smtClean="0"/>
              <a:t>Python scripts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1295400"/>
            <a:ext cx="243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a variable</a:t>
            </a:r>
          </a:p>
          <a:p>
            <a:pPr>
              <a:buFontTx/>
              <a:buChar char="-"/>
            </a:pPr>
            <a:r>
              <a:rPr lang="en-US" dirty="0" smtClean="0"/>
              <a:t>Define arrays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varitions</a:t>
            </a:r>
            <a:r>
              <a:rPr lang="en-US" dirty="0" smtClean="0"/>
              <a:t> of arrays</a:t>
            </a:r>
          </a:p>
          <a:p>
            <a:r>
              <a:rPr lang="en-US" dirty="0" smtClean="0"/>
              <a:t>Assignment stmt</a:t>
            </a:r>
          </a:p>
          <a:p>
            <a:r>
              <a:rPr lang="en-US" dirty="0" smtClean="0"/>
              <a:t>If /else</a:t>
            </a:r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Variations of the above</a:t>
            </a:r>
          </a:p>
          <a:p>
            <a:r>
              <a:rPr lang="en-US" dirty="0" smtClean="0"/>
              <a:t>Create python scripts</a:t>
            </a:r>
          </a:p>
          <a:p>
            <a:r>
              <a:rPr lang="en-US" dirty="0" smtClean="0"/>
              <a:t>Run in idle/command line</a:t>
            </a:r>
          </a:p>
          <a:p>
            <a:endParaRPr lang="en-US" dirty="0" smtClean="0"/>
          </a:p>
          <a:p>
            <a:r>
              <a:rPr lang="en-US" dirty="0" smtClean="0"/>
              <a:t>Do OOP elements</a:t>
            </a:r>
          </a:p>
          <a:p>
            <a:r>
              <a:rPr lang="en-US" dirty="0" smtClean="0"/>
              <a:t>- Object oriented programming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3352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Life/class library</a:t>
            </a:r>
          </a:p>
          <a:p>
            <a:endParaRPr lang="en-US" dirty="0" smtClean="0"/>
          </a:p>
          <a:p>
            <a:r>
              <a:rPr lang="en-US" b="1" dirty="0" smtClean="0"/>
              <a:t>Human Class</a:t>
            </a:r>
          </a:p>
          <a:p>
            <a:r>
              <a:rPr lang="en-US" dirty="0" err="1" smtClean="0"/>
              <a:t>Chx</a:t>
            </a:r>
            <a:r>
              <a:rPr lang="en-US" dirty="0" smtClean="0"/>
              <a:t>/properties:</a:t>
            </a:r>
          </a:p>
          <a:p>
            <a:r>
              <a:rPr lang="en-US" dirty="0" smtClean="0"/>
              <a:t>Ht</a:t>
            </a:r>
          </a:p>
          <a:p>
            <a:r>
              <a:rPr lang="en-US" dirty="0" smtClean="0"/>
              <a:t>Wt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Behavior/methods(functions):</a:t>
            </a:r>
          </a:p>
          <a:p>
            <a:r>
              <a:rPr lang="en-US" dirty="0" smtClean="0"/>
              <a:t>Po()</a:t>
            </a:r>
          </a:p>
          <a:p>
            <a:r>
              <a:rPr lang="en-US" dirty="0" smtClean="0"/>
              <a:t>Run()</a:t>
            </a:r>
          </a:p>
          <a:p>
            <a:r>
              <a:rPr lang="en-US" dirty="0" smtClean="0"/>
              <a:t>Sleep()</a:t>
            </a:r>
          </a:p>
          <a:p>
            <a:endParaRPr lang="en-US" dirty="0" smtClean="0"/>
          </a:p>
          <a:p>
            <a:r>
              <a:rPr lang="en-US" b="1" dirty="0" smtClean="0"/>
              <a:t>Dog Class</a:t>
            </a:r>
          </a:p>
          <a:p>
            <a:r>
              <a:rPr lang="en-US" dirty="0" err="1" smtClean="0"/>
              <a:t>Chx</a:t>
            </a:r>
            <a:r>
              <a:rPr lang="en-US" dirty="0" smtClean="0"/>
              <a:t>/properties</a:t>
            </a:r>
          </a:p>
          <a:p>
            <a:r>
              <a:rPr lang="en-US" dirty="0" smtClean="0"/>
              <a:t>Ht</a:t>
            </a:r>
          </a:p>
          <a:p>
            <a:r>
              <a:rPr lang="en-US" dirty="0" smtClean="0"/>
              <a:t>Wt</a:t>
            </a:r>
          </a:p>
          <a:p>
            <a:r>
              <a:rPr lang="en-US" dirty="0" smtClean="0"/>
              <a:t>Breed</a:t>
            </a:r>
          </a:p>
          <a:p>
            <a:r>
              <a:rPr lang="en-US" dirty="0" smtClean="0"/>
              <a:t>Behavior/methods(functions):</a:t>
            </a:r>
          </a:p>
          <a:p>
            <a:r>
              <a:rPr lang="en-US" dirty="0" smtClean="0"/>
              <a:t>Attack()</a:t>
            </a:r>
          </a:p>
          <a:p>
            <a:r>
              <a:rPr lang="en-US" dirty="0" smtClean="0"/>
              <a:t>Bite()</a:t>
            </a:r>
          </a:p>
          <a:p>
            <a:endParaRPr lang="en-US" dirty="0" smtClean="0"/>
          </a:p>
          <a:p>
            <a:r>
              <a:rPr lang="en-US" dirty="0" smtClean="0"/>
              <a:t>Infinite forms of life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6200" y="914400"/>
            <a:ext cx="2514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Earth:</a:t>
            </a:r>
          </a:p>
          <a:p>
            <a:r>
              <a:rPr lang="en-US" dirty="0" smtClean="0"/>
              <a:t>Human baby: Joe object</a:t>
            </a:r>
          </a:p>
          <a:p>
            <a:r>
              <a:rPr lang="en-US" dirty="0" err="1" smtClean="0"/>
              <a:t>Chx</a:t>
            </a:r>
            <a:r>
              <a:rPr lang="en-US" dirty="0" smtClean="0"/>
              <a:t>/properties:</a:t>
            </a:r>
          </a:p>
          <a:p>
            <a:r>
              <a:rPr lang="en-US" dirty="0" smtClean="0"/>
              <a:t>Ht</a:t>
            </a:r>
          </a:p>
          <a:p>
            <a:r>
              <a:rPr lang="en-US" dirty="0" smtClean="0"/>
              <a:t>Wt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Behavior/methods:</a:t>
            </a:r>
          </a:p>
          <a:p>
            <a:r>
              <a:rPr lang="en-US" dirty="0" smtClean="0"/>
              <a:t>Po()</a:t>
            </a:r>
          </a:p>
          <a:p>
            <a:r>
              <a:rPr lang="en-US" dirty="0" smtClean="0"/>
              <a:t>Run()</a:t>
            </a:r>
          </a:p>
          <a:p>
            <a:r>
              <a:rPr lang="en-US" dirty="0" smtClean="0"/>
              <a:t>Sleep()</a:t>
            </a:r>
          </a:p>
          <a:p>
            <a:endParaRPr lang="en-US" dirty="0" smtClean="0"/>
          </a:p>
          <a:p>
            <a:r>
              <a:rPr lang="en-US" dirty="0" smtClean="0"/>
              <a:t>Human Baby: Sue object</a:t>
            </a:r>
          </a:p>
          <a:p>
            <a:r>
              <a:rPr lang="en-US" dirty="0" err="1" smtClean="0"/>
              <a:t>Chx</a:t>
            </a:r>
            <a:r>
              <a:rPr lang="en-US" dirty="0" smtClean="0"/>
              <a:t>/properties:</a:t>
            </a:r>
          </a:p>
          <a:p>
            <a:r>
              <a:rPr lang="en-US" dirty="0" smtClean="0"/>
              <a:t>Ht</a:t>
            </a:r>
          </a:p>
          <a:p>
            <a:r>
              <a:rPr lang="en-US" dirty="0" smtClean="0"/>
              <a:t>Wt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Behavior/methods:</a:t>
            </a:r>
          </a:p>
          <a:p>
            <a:r>
              <a:rPr lang="en-US" dirty="0" smtClean="0"/>
              <a:t>Po()</a:t>
            </a:r>
          </a:p>
          <a:p>
            <a:r>
              <a:rPr lang="en-US" dirty="0" smtClean="0"/>
              <a:t>Run()</a:t>
            </a:r>
          </a:p>
          <a:p>
            <a:r>
              <a:rPr lang="en-US" dirty="0" smtClean="0"/>
              <a:t>Sleep()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1828800"/>
            <a:ext cx="243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Dog puppy: Tiger object</a:t>
            </a:r>
          </a:p>
          <a:p>
            <a:r>
              <a:rPr lang="en-US" dirty="0" err="1" smtClean="0"/>
              <a:t>Chx</a:t>
            </a:r>
            <a:r>
              <a:rPr lang="en-US" dirty="0" smtClean="0"/>
              <a:t>/properties</a:t>
            </a:r>
          </a:p>
          <a:p>
            <a:r>
              <a:rPr lang="en-US" dirty="0" smtClean="0"/>
              <a:t>Ht</a:t>
            </a:r>
          </a:p>
          <a:p>
            <a:r>
              <a:rPr lang="en-US" dirty="0" smtClean="0"/>
              <a:t>Wt</a:t>
            </a:r>
          </a:p>
          <a:p>
            <a:r>
              <a:rPr lang="en-US" dirty="0" smtClean="0"/>
              <a:t>Breed</a:t>
            </a:r>
          </a:p>
          <a:p>
            <a:r>
              <a:rPr lang="en-US" dirty="0" smtClean="0"/>
              <a:t>Behavior/methods:</a:t>
            </a:r>
          </a:p>
          <a:p>
            <a:r>
              <a:rPr lang="en-US" dirty="0" smtClean="0"/>
              <a:t>Attack()</a:t>
            </a:r>
          </a:p>
          <a:p>
            <a:r>
              <a:rPr lang="en-US" dirty="0" smtClean="0"/>
              <a:t>Bite()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4648200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 </a:t>
            </a:r>
            <a:r>
              <a:rPr lang="en-US" b="1" dirty="0" err="1" smtClean="0"/>
              <a:t>interactios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Joe.Ht</a:t>
            </a:r>
            <a:r>
              <a:rPr lang="en-US" dirty="0" smtClean="0"/>
              <a:t>=6</a:t>
            </a:r>
          </a:p>
          <a:p>
            <a:r>
              <a:rPr lang="en-US" dirty="0" err="1" smtClean="0"/>
              <a:t>Sue.wt</a:t>
            </a:r>
            <a:r>
              <a:rPr lang="en-US" dirty="0" smtClean="0"/>
              <a:t>=100</a:t>
            </a:r>
          </a:p>
          <a:p>
            <a:r>
              <a:rPr lang="en-US" dirty="0" smtClean="0"/>
              <a:t>Joe  can send a </a:t>
            </a:r>
            <a:r>
              <a:rPr lang="en-US" dirty="0" err="1" smtClean="0"/>
              <a:t>msg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Sue.run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Joe.po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838200"/>
            <a:ext cx="2209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4876800"/>
            <a:ext cx="2209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2895600"/>
            <a:ext cx="2209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9144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Person- base class</a:t>
            </a:r>
          </a:p>
          <a:p>
            <a:r>
              <a:rPr lang="en-US" dirty="0" err="1" smtClean="0"/>
              <a:t>Ln</a:t>
            </a:r>
            <a:endParaRPr lang="en-US" dirty="0" smtClean="0"/>
          </a:p>
          <a:p>
            <a:r>
              <a:rPr lang="en-US" dirty="0" smtClean="0"/>
              <a:t>Fn</a:t>
            </a:r>
          </a:p>
          <a:p>
            <a:r>
              <a:rPr lang="en-US" dirty="0" smtClean="0"/>
              <a:t>M1()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9718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</a:t>
            </a:r>
            <a:r>
              <a:rPr lang="en-US" dirty="0" smtClean="0"/>
              <a:t> – sub class/child  of Person</a:t>
            </a:r>
          </a:p>
          <a:p>
            <a:r>
              <a:rPr lang="en-US" dirty="0" smtClean="0"/>
              <a:t>Id</a:t>
            </a:r>
          </a:p>
          <a:p>
            <a:r>
              <a:rPr lang="en-US" dirty="0" smtClean="0"/>
              <a:t>M2()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0292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– subclass/child of </a:t>
            </a:r>
            <a:r>
              <a:rPr lang="en-US" dirty="0" err="1" smtClean="0"/>
              <a:t>Emp</a:t>
            </a:r>
            <a:r>
              <a:rPr lang="en-US" dirty="0" smtClean="0"/>
              <a:t>/</a:t>
            </a:r>
          </a:p>
          <a:p>
            <a:r>
              <a:rPr lang="en-US" dirty="0" smtClean="0"/>
              <a:t>So</a:t>
            </a:r>
          </a:p>
          <a:p>
            <a:r>
              <a:rPr lang="en-US" dirty="0" smtClean="0"/>
              <a:t>M3()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762000" y="22860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21336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ISA</a:t>
            </a:r>
          </a:p>
          <a:p>
            <a:r>
              <a:rPr lang="en-US" dirty="0" smtClean="0"/>
              <a:t>Extends</a:t>
            </a:r>
          </a:p>
          <a:p>
            <a:r>
              <a:rPr lang="en-US" dirty="0" smtClean="0"/>
              <a:t>inherits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7200" y="40386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43434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ISA</a:t>
            </a:r>
          </a:p>
          <a:p>
            <a:r>
              <a:rPr lang="en-US" dirty="0" smtClean="0"/>
              <a:t>Extends</a:t>
            </a:r>
          </a:p>
          <a:p>
            <a:r>
              <a:rPr lang="en-US" dirty="0" smtClean="0"/>
              <a:t>inherits</a:t>
            </a:r>
            <a:endParaRPr lang="en-US" dirty="0"/>
          </a:p>
        </p:txBody>
      </p:sp>
      <p:cxnSp>
        <p:nvCxnSpPr>
          <p:cNvPr id="16" name="Straight Connector 15"/>
          <p:cNvCxnSpPr>
            <a:endCxn id="2" idx="1"/>
          </p:cNvCxnSpPr>
          <p:nvPr/>
        </p:nvCxnSpPr>
        <p:spPr>
          <a:xfrm>
            <a:off x="228600" y="1371600"/>
            <a:ext cx="762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" y="990600"/>
            <a:ext cx="6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Lvl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3581400"/>
            <a:ext cx="45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lvl2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62484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609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Lvl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685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P1=Person()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962400" y="1447800"/>
            <a:ext cx="15240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67200" y="1524000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__init__(..)</a:t>
            </a:r>
          </a:p>
          <a:p>
            <a:r>
              <a:rPr lang="en-US" dirty="0" err="1" smtClean="0"/>
              <a:t>Ln</a:t>
            </a:r>
            <a:endParaRPr lang="en-US" dirty="0" smtClean="0"/>
          </a:p>
          <a:p>
            <a:r>
              <a:rPr lang="en-US" dirty="0" smtClean="0"/>
              <a:t>Fn</a:t>
            </a:r>
          </a:p>
          <a:p>
            <a:r>
              <a:rPr lang="en-US" dirty="0" smtClean="0"/>
              <a:t>M1()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76600" y="35052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E1=</a:t>
            </a:r>
            <a:r>
              <a:rPr lang="en-US" dirty="0" err="1" smtClean="0"/>
              <a:t>emp</a:t>
            </a:r>
            <a:r>
              <a:rPr lang="en-US" dirty="0" smtClean="0"/>
              <a:t>()</a:t>
            </a:r>
          </a:p>
        </p:txBody>
      </p:sp>
      <p:sp>
        <p:nvSpPr>
          <p:cNvPr id="29" name="Oval 28"/>
          <p:cNvSpPr/>
          <p:nvPr/>
        </p:nvSpPr>
        <p:spPr>
          <a:xfrm>
            <a:off x="4800600" y="3810000"/>
            <a:ext cx="14478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81600" y="39624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__Init__() </a:t>
            </a:r>
            <a:r>
              <a:rPr lang="en-US" dirty="0" err="1" smtClean="0"/>
              <a:t>emp</a:t>
            </a:r>
            <a:endParaRPr lang="en-US" dirty="0" smtClean="0"/>
          </a:p>
          <a:p>
            <a:r>
              <a:rPr lang="en-US" dirty="0" smtClean="0"/>
              <a:t>  --init—() person</a:t>
            </a:r>
          </a:p>
          <a:p>
            <a:r>
              <a:rPr lang="en-US" dirty="0" smtClean="0"/>
              <a:t>Id</a:t>
            </a:r>
          </a:p>
          <a:p>
            <a:r>
              <a:rPr lang="en-US" dirty="0" smtClean="0"/>
              <a:t>M2()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410200" y="2514600"/>
            <a:ext cx="14478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 flipH="1" flipV="1">
            <a:off x="5562600" y="3505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1200" y="26670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--init__(..)</a:t>
            </a:r>
          </a:p>
          <a:p>
            <a:r>
              <a:rPr lang="en-US" dirty="0" err="1" smtClean="0"/>
              <a:t>Ln</a:t>
            </a:r>
            <a:endParaRPr lang="en-US" dirty="0" smtClean="0"/>
          </a:p>
          <a:p>
            <a:r>
              <a:rPr lang="en-US" dirty="0" smtClean="0"/>
              <a:t>Fn</a:t>
            </a:r>
          </a:p>
          <a:p>
            <a:r>
              <a:rPr lang="en-US" dirty="0" smtClean="0"/>
              <a:t>M1()</a:t>
            </a:r>
          </a:p>
        </p:txBody>
      </p:sp>
      <p:cxnSp>
        <p:nvCxnSpPr>
          <p:cNvPr id="36" name="Straight Arrow Connector 35"/>
          <p:cNvCxnSpPr>
            <a:endCxn id="29" idx="2"/>
          </p:cNvCxnSpPr>
          <p:nvPr/>
        </p:nvCxnSpPr>
        <p:spPr>
          <a:xfrm>
            <a:off x="3581400" y="3886200"/>
            <a:ext cx="1219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91200" y="2057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Anonymous parent Person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0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D1=Dir()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172200" y="5715000"/>
            <a:ext cx="22860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629400" y="59436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--init—(dir)</a:t>
            </a:r>
          </a:p>
          <a:p>
            <a:r>
              <a:rPr lang="en-US" dirty="0" smtClean="0"/>
              <a:t>  --init—(</a:t>
            </a:r>
            <a:r>
              <a:rPr lang="en-US" dirty="0" err="1" smtClean="0"/>
              <a:t>Emp</a:t>
            </a:r>
            <a:endParaRPr lang="en-US" dirty="0" smtClean="0"/>
          </a:p>
          <a:p>
            <a:r>
              <a:rPr lang="en-US" dirty="0" smtClean="0"/>
              <a:t>So</a:t>
            </a:r>
          </a:p>
          <a:p>
            <a:r>
              <a:rPr lang="en-US" dirty="0" smtClean="0"/>
              <a:t>M3()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62400" y="5791200"/>
            <a:ext cx="2286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781800" y="4648200"/>
            <a:ext cx="2133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391400" y="47244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--init—</a:t>
            </a:r>
            <a:r>
              <a:rPr lang="en-US" dirty="0" err="1" smtClean="0"/>
              <a:t>emp</a:t>
            </a:r>
            <a:endParaRPr lang="en-US" dirty="0" smtClean="0"/>
          </a:p>
          <a:p>
            <a:r>
              <a:rPr lang="en-US" dirty="0" smtClean="0"/>
              <a:t>  --init--person</a:t>
            </a:r>
          </a:p>
          <a:p>
            <a:r>
              <a:rPr lang="en-US" dirty="0" smtClean="0"/>
              <a:t>Id</a:t>
            </a:r>
          </a:p>
          <a:p>
            <a:r>
              <a:rPr lang="en-US" dirty="0" smtClean="0"/>
              <a:t>M2()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0" idx="0"/>
          </p:cNvCxnSpPr>
          <p:nvPr/>
        </p:nvCxnSpPr>
        <p:spPr>
          <a:xfrm rot="5400000" flipH="1" flipV="1">
            <a:off x="7200900" y="54483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81600" y="5029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Anonymous </a:t>
            </a:r>
            <a:r>
              <a:rPr lang="en-US" dirty="0" err="1" smtClean="0"/>
              <a:t>Emp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315200" y="3581400"/>
            <a:ext cx="18288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46" idx="0"/>
          </p:cNvCxnSpPr>
          <p:nvPr/>
        </p:nvCxnSpPr>
        <p:spPr>
          <a:xfrm rot="5400000" flipH="1" flipV="1">
            <a:off x="7848600" y="44196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20000" y="2438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Anonymous parent Person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315200" y="36576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--init-- person</a:t>
            </a:r>
          </a:p>
          <a:p>
            <a:r>
              <a:rPr lang="en-US" dirty="0" err="1" smtClean="0"/>
              <a:t>Ln</a:t>
            </a:r>
            <a:endParaRPr lang="en-US" dirty="0" smtClean="0"/>
          </a:p>
          <a:p>
            <a:r>
              <a:rPr lang="en-US" dirty="0" smtClean="0"/>
              <a:t>Fn</a:t>
            </a:r>
          </a:p>
          <a:p>
            <a:r>
              <a:rPr lang="en-US" dirty="0" smtClean="0"/>
              <a:t>M1()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096000" y="228600"/>
            <a:ext cx="1752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667000" y="152400"/>
            <a:ext cx="1600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 flipV="1">
            <a:off x="1524000" y="4572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95600" y="3048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</a:p>
          <a:p>
            <a:r>
              <a:rPr lang="en-US" dirty="0" smtClean="0"/>
              <a:t>-prop</a:t>
            </a:r>
          </a:p>
          <a:p>
            <a:r>
              <a:rPr lang="en-US" dirty="0" err="1" smtClean="0"/>
              <a:t>Mths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953000" y="8382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24400" y="2286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Anonymous object of Object class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477000" y="381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</a:t>
            </a:r>
          </a:p>
          <a:p>
            <a:r>
              <a:rPr lang="en-US" dirty="0" err="1" smtClean="0"/>
              <a:t>Methds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rot="5400000" flipH="1" flipV="1">
            <a:off x="5638800" y="15240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6477000" y="2057400"/>
            <a:ext cx="2438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10400" y="1219200"/>
            <a:ext cx="1447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4038600"/>
            <a:ext cx="1447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1295400"/>
            <a:ext cx="1447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1295400"/>
            <a:ext cx="1447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667000"/>
            <a:ext cx="1447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7400" y="3124200"/>
            <a:ext cx="1447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0" y="5486400"/>
            <a:ext cx="1447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5486400"/>
            <a:ext cx="1447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4038600"/>
            <a:ext cx="1447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0"/>
            <a:endCxn id="6" idx="2"/>
          </p:cNvCxnSpPr>
          <p:nvPr/>
        </p:nvCxnSpPr>
        <p:spPr>
          <a:xfrm rot="5400000" flipH="1" flipV="1">
            <a:off x="1828800" y="2476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  <a:endCxn id="7" idx="2"/>
          </p:cNvCxnSpPr>
          <p:nvPr/>
        </p:nvCxnSpPr>
        <p:spPr>
          <a:xfrm rot="5400000" flipH="1" flipV="1">
            <a:off x="1828800" y="3848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2"/>
          </p:cNvCxnSpPr>
          <p:nvPr/>
        </p:nvCxnSpPr>
        <p:spPr>
          <a:xfrm rot="10800000">
            <a:off x="5372100" y="2286000"/>
            <a:ext cx="10287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6705600" y="24384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3657600" y="50292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4953000" y="50292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400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2819400"/>
            <a:ext cx="6030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29200" y="15240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Bird</a:t>
            </a:r>
          </a:p>
          <a:p>
            <a:r>
              <a:rPr lang="en-US" dirty="0" smtClean="0"/>
              <a:t>Fly()                                                         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39000" y="15240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Horse</a:t>
            </a:r>
          </a:p>
          <a:p>
            <a:r>
              <a:rPr lang="en-US" dirty="0" smtClean="0"/>
              <a:t>Run()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19800" y="3352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Pagases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4267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95600" y="5638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5638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00" y="685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Inheritance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81400" y="3505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Inheritance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29200" y="609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58000" y="4495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P1=</a:t>
            </a:r>
            <a:r>
              <a:rPr lang="en-US" dirty="0" err="1" smtClean="0"/>
              <a:t>Pagases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00600" y="1371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62800" y="1371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72200" y="3276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3716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05600" y="3962400"/>
            <a:ext cx="22098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39624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40386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rot="5400000" flipH="1" flipV="1">
            <a:off x="1943100" y="2552700"/>
            <a:ext cx="13716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2"/>
          </p:cNvCxnSpPr>
          <p:nvPr/>
        </p:nvCxnSpPr>
        <p:spPr>
          <a:xfrm rot="16200000" flipV="1">
            <a:off x="3733800" y="30480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5181600" y="2590800"/>
            <a:ext cx="2133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2800" y="16002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</a:t>
            </a:r>
          </a:p>
          <a:p>
            <a:r>
              <a:rPr lang="en-US" dirty="0" smtClean="0"/>
              <a:t>Draw()</a:t>
            </a:r>
          </a:p>
          <a:p>
            <a:r>
              <a:rPr lang="en-US" dirty="0" smtClean="0"/>
              <a:t>- I am a shape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42672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Circle</a:t>
            </a:r>
          </a:p>
          <a:p>
            <a:r>
              <a:rPr lang="en-US" dirty="0" smtClean="0"/>
              <a:t>Draw()</a:t>
            </a:r>
          </a:p>
          <a:p>
            <a:r>
              <a:rPr lang="en-US" dirty="0" smtClean="0"/>
              <a:t>- I am a Circle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4267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Triangle</a:t>
            </a:r>
          </a:p>
          <a:p>
            <a:r>
              <a:rPr lang="en-US" dirty="0" smtClean="0"/>
              <a:t>Draw()</a:t>
            </a:r>
          </a:p>
          <a:p>
            <a:r>
              <a:rPr lang="en-US" dirty="0" smtClean="0"/>
              <a:t>- I am a triangle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05600" y="42672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Rectangle</a:t>
            </a:r>
          </a:p>
          <a:p>
            <a:r>
              <a:rPr lang="en-US" dirty="0" smtClean="0"/>
              <a:t>Draw()</a:t>
            </a:r>
          </a:p>
          <a:p>
            <a:r>
              <a:rPr lang="en-US" dirty="0" smtClean="0"/>
              <a:t>- I am a rectangle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2895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ISA                                </a:t>
            </a:r>
            <a:r>
              <a:rPr lang="en-US" dirty="0" err="1" smtClean="0"/>
              <a:t>ISA</a:t>
            </a:r>
            <a:r>
              <a:rPr lang="en-US" dirty="0" smtClean="0"/>
              <a:t>                                                </a:t>
            </a:r>
            <a:r>
              <a:rPr lang="en-US" dirty="0" err="1" smtClean="0"/>
              <a:t>ISA</a:t>
            </a:r>
            <a:r>
              <a:rPr lang="en-US" dirty="0" smtClean="0"/>
              <a:t>                          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381000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S1=Shape()</a:t>
            </a:r>
          </a:p>
          <a:p>
            <a:r>
              <a:rPr lang="en-US" dirty="0" smtClean="0"/>
              <a:t>S1.Draw()</a:t>
            </a:r>
          </a:p>
          <a:p>
            <a:r>
              <a:rPr lang="en-US" dirty="0" smtClean="0"/>
              <a:t>S1=Circle()</a:t>
            </a:r>
          </a:p>
          <a:p>
            <a:r>
              <a:rPr lang="en-US" dirty="0" smtClean="0"/>
              <a:t>S1.Draw()</a:t>
            </a:r>
          </a:p>
          <a:p>
            <a:r>
              <a:rPr lang="en-US" dirty="0" smtClean="0"/>
              <a:t>S1=Triangle()</a:t>
            </a:r>
          </a:p>
          <a:p>
            <a:r>
              <a:rPr lang="en-US" dirty="0" smtClean="0"/>
              <a:t>S1.Draw()</a:t>
            </a:r>
          </a:p>
          <a:p>
            <a:r>
              <a:rPr lang="en-US" dirty="0" smtClean="0"/>
              <a:t>S1=Rectangle()</a:t>
            </a:r>
          </a:p>
          <a:p>
            <a:r>
              <a:rPr lang="en-US" dirty="0" smtClean="0"/>
              <a:t>S1.Draw()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76800" y="457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Polimorphism</a:t>
            </a:r>
            <a:r>
              <a:rPr lang="en-US" dirty="0" smtClean="0"/>
              <a:t> </a:t>
            </a:r>
          </a:p>
          <a:p>
            <a:r>
              <a:rPr lang="en-US" dirty="0" smtClean="0"/>
              <a:t>One interface multiple implementation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1752600"/>
            <a:ext cx="11430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2438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=</a:t>
            </a:r>
            <a:r>
              <a:rPr lang="en-US" dirty="0" err="1" smtClean="0"/>
              <a:t>rect</a:t>
            </a:r>
            <a:r>
              <a:rPr lang="en-US" dirty="0" smtClean="0"/>
              <a:t>(5,8)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rot="10800000" flipH="1">
            <a:off x="914400" y="2057400"/>
            <a:ext cx="2438400" cy="56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24200" y="990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X”abc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36576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S=R</a:t>
            </a:r>
          </a:p>
          <a:p>
            <a:r>
              <a:rPr lang="en-US" dirty="0" err="1" smtClean="0"/>
              <a:t>S.x</a:t>
            </a:r>
            <a:r>
              <a:rPr lang="en-US" dirty="0" smtClean="0"/>
              <a:t>=300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R.x</a:t>
            </a:r>
            <a:r>
              <a:rPr lang="en-US" dirty="0" smtClean="0"/>
              <a:t>  -&gt; 300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2" idx="1"/>
          </p:cNvCxnSpPr>
          <p:nvPr/>
        </p:nvCxnSpPr>
        <p:spPr>
          <a:xfrm flipV="1">
            <a:off x="1143000" y="2400300"/>
            <a:ext cx="22098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0" y="2286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X=200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4191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(</a:t>
            </a:r>
            <a:r>
              <a:rPr lang="en-US" dirty="0" err="1" smtClean="0"/>
              <a:t>S.x</a:t>
            </a:r>
            <a:r>
              <a:rPr lang="en-US" dirty="0" smtClean="0"/>
              <a:t>, </a:t>
            </a:r>
            <a:r>
              <a:rPr lang="en-US" dirty="0" err="1" smtClean="0"/>
              <a:t>R.x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Will print 200, 200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362200"/>
            <a:ext cx="1219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52600" y="2819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0" y="2286000"/>
            <a:ext cx="1600200" cy="2362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3048000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</a:t>
            </a:r>
            <a:endParaRPr lang="en-US" dirty="0" smtClean="0"/>
          </a:p>
          <a:p>
            <a:r>
              <a:rPr lang="en-US" dirty="0" smtClean="0"/>
              <a:t>Id    </a:t>
            </a:r>
            <a:r>
              <a:rPr lang="en-US" dirty="0" err="1" smtClean="0"/>
              <a:t>na</a:t>
            </a:r>
            <a:r>
              <a:rPr lang="en-US" dirty="0" smtClean="0"/>
              <a:t>    </a:t>
            </a:r>
            <a:r>
              <a:rPr lang="en-US" dirty="0" err="1" smtClean="0"/>
              <a:t>sal</a:t>
            </a:r>
            <a:endParaRPr lang="en-US" dirty="0" smtClean="0"/>
          </a:p>
          <a:p>
            <a:r>
              <a:rPr lang="en-US" dirty="0" smtClean="0"/>
              <a:t>10   Joe   200</a:t>
            </a:r>
            <a:endParaRPr lang="en-US" dirty="0" smtClean="0"/>
          </a:p>
          <a:p>
            <a:pPr marL="342900" indent="-342900">
              <a:buAutoNum type="arabicPlain" startAt="20"/>
            </a:pPr>
            <a:r>
              <a:rPr lang="en-US" dirty="0" smtClean="0"/>
              <a:t>Lu     400</a:t>
            </a:r>
          </a:p>
          <a:p>
            <a:pPr marL="342900" indent="-342900"/>
            <a:r>
              <a:rPr lang="en-US" dirty="0" smtClean="0"/>
              <a:t>21   Jay   300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828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" y="609600"/>
            <a:ext cx="1143000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3048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Insurance</a:t>
            </a:r>
          </a:p>
          <a:p>
            <a:pPr>
              <a:buFontTx/>
              <a:buChar char="-"/>
            </a:pPr>
            <a:r>
              <a:rPr lang="en-US" dirty="0" smtClean="0"/>
              <a:t>Policy table</a:t>
            </a:r>
          </a:p>
          <a:p>
            <a:pPr>
              <a:buFontTx/>
              <a:buChar char="-"/>
            </a:pPr>
            <a:r>
              <a:rPr lang="en-US" dirty="0" smtClean="0"/>
              <a:t>-Agent table</a:t>
            </a:r>
          </a:p>
          <a:p>
            <a:pPr>
              <a:buFontTx/>
              <a:buChar char="-"/>
            </a:pPr>
            <a:r>
              <a:rPr lang="en-US" dirty="0" smtClean="0"/>
              <a:t>- functions</a:t>
            </a:r>
          </a:p>
          <a:p>
            <a:pPr>
              <a:buFontTx/>
              <a:buChar char="-"/>
            </a:pPr>
            <a:r>
              <a:rPr lang="en-US" dirty="0" smtClean="0"/>
              <a:t>- stored procedures..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1219200" y="24384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5"/>
          </p:cNvCxnSpPr>
          <p:nvPr/>
        </p:nvCxnSpPr>
        <p:spPr>
          <a:xfrm rot="16200000" flipV="1">
            <a:off x="1274832" y="1732031"/>
            <a:ext cx="711948" cy="548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3200" y="914400"/>
            <a:ext cx="2133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2286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Pythonn</a:t>
            </a:r>
            <a:r>
              <a:rPr lang="en-US" dirty="0" smtClean="0"/>
              <a:t> </a:t>
            </a:r>
            <a:r>
              <a:rPr lang="en-US" dirty="0" err="1" smtClean="0"/>
              <a:t>pgm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29200" y="1905000"/>
            <a:ext cx="11430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05400" y="2209800"/>
            <a:ext cx="121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Python-</a:t>
            </a:r>
            <a:r>
              <a:rPr lang="en-US" dirty="0" err="1" smtClean="0"/>
              <a:t>mysql</a:t>
            </a:r>
            <a:r>
              <a:rPr lang="en-US" dirty="0" smtClean="0"/>
              <a:t> driver-</a:t>
            </a:r>
          </a:p>
          <a:p>
            <a:r>
              <a:rPr lang="en-US" dirty="0" err="1" smtClean="0"/>
              <a:t>Pymysql</a:t>
            </a:r>
            <a:endParaRPr lang="en-US" dirty="0" smtClean="0"/>
          </a:p>
          <a:p>
            <a:r>
              <a:rPr lang="en-US" dirty="0" smtClean="0"/>
              <a:t>Connector</a:t>
            </a:r>
            <a:endParaRPr lang="en-US" dirty="0" smtClean="0"/>
          </a:p>
          <a:p>
            <a:r>
              <a:rPr lang="en-US" dirty="0" err="1" smtClean="0"/>
              <a:t>Mysqldb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6172200" y="1981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2743200" y="2895600"/>
            <a:ext cx="2286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5600" y="948690"/>
            <a:ext cx="2209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-python variables</a:t>
            </a:r>
          </a:p>
          <a:p>
            <a:pPr>
              <a:buFontTx/>
              <a:buChar char="-"/>
            </a:pPr>
            <a:r>
              <a:rPr lang="en-US" dirty="0" smtClean="0"/>
              <a:t>  connect object</a:t>
            </a:r>
          </a:p>
          <a:p>
            <a:pPr>
              <a:buFontTx/>
              <a:buChar char="-"/>
            </a:pPr>
            <a:r>
              <a:rPr lang="en-US" dirty="0" smtClean="0"/>
              <a:t>- driver</a:t>
            </a:r>
          </a:p>
          <a:p>
            <a:pPr>
              <a:buFontTx/>
              <a:buChar char="-"/>
            </a:pPr>
            <a:r>
              <a:rPr lang="en-US" dirty="0" smtClean="0"/>
              <a:t>- </a:t>
            </a:r>
            <a:r>
              <a:rPr lang="en-US" dirty="0" err="1" smtClean="0"/>
              <a:t>mysql</a:t>
            </a:r>
            <a:r>
              <a:rPr lang="en-US" dirty="0" smtClean="0"/>
              <a:t> software info</a:t>
            </a:r>
          </a:p>
          <a:p>
            <a:pPr>
              <a:buFontTx/>
              <a:buChar char="-"/>
            </a:pPr>
            <a:r>
              <a:rPr lang="en-US" dirty="0" smtClean="0"/>
              <a:t>Statement object</a:t>
            </a:r>
          </a:p>
          <a:p>
            <a:pPr>
              <a:buFontTx/>
              <a:buChar char="-"/>
            </a:pPr>
            <a:r>
              <a:rPr lang="en-US" dirty="0" smtClean="0"/>
              <a:t>- </a:t>
            </a:r>
            <a:r>
              <a:rPr lang="en-US" dirty="0" err="1" smtClean="0"/>
              <a:t>mtd</a:t>
            </a:r>
            <a:r>
              <a:rPr lang="en-US" dirty="0" smtClean="0"/>
              <a:t> of connect object</a:t>
            </a:r>
          </a:p>
          <a:p>
            <a:pPr>
              <a:buFontTx/>
              <a:buChar char="-"/>
            </a:pPr>
            <a:r>
              <a:rPr lang="en-US" dirty="0" smtClean="0"/>
              <a:t>- use </a:t>
            </a:r>
            <a:r>
              <a:rPr lang="en-US" dirty="0" err="1" smtClean="0"/>
              <a:t>mthd</a:t>
            </a:r>
            <a:r>
              <a:rPr lang="en-US" dirty="0" smtClean="0"/>
              <a:t> of stmt object to queries</a:t>
            </a:r>
          </a:p>
          <a:p>
            <a:pPr>
              <a:buFontTx/>
              <a:buChar char="-"/>
            </a:pPr>
            <a:r>
              <a:rPr lang="en-US" dirty="0" smtClean="0"/>
              <a:t>- select(result set)</a:t>
            </a:r>
          </a:p>
          <a:p>
            <a:pPr>
              <a:buFontTx/>
              <a:buChar char="-"/>
            </a:pPr>
            <a:r>
              <a:rPr lang="en-US" dirty="0" smtClean="0"/>
              <a:t>- update(returns rows effected)</a:t>
            </a:r>
          </a:p>
          <a:p>
            <a:pPr>
              <a:buFontTx/>
              <a:buChar char="-"/>
            </a:pPr>
            <a:r>
              <a:rPr lang="en-US" dirty="0" smtClean="0"/>
              <a:t>-delete (‘’)</a:t>
            </a:r>
          </a:p>
          <a:p>
            <a:pPr>
              <a:buFontTx/>
              <a:buChar char="-"/>
            </a:pPr>
            <a:r>
              <a:rPr lang="en-US" dirty="0" smtClean="0"/>
              <a:t>-insert (“)</a:t>
            </a:r>
          </a:p>
          <a:p>
            <a:pPr>
              <a:buFontTx/>
              <a:buChar char="-"/>
            </a:pPr>
            <a:r>
              <a:rPr lang="en-US" dirty="0" smtClean="0"/>
              <a:t>- stored proc(“)</a:t>
            </a:r>
          </a:p>
          <a:p>
            <a:pPr>
              <a:buFontTx/>
              <a:buChar char="-"/>
            </a:pPr>
            <a:r>
              <a:rPr lang="en-US" dirty="0" smtClean="0"/>
              <a:t>process the data</a:t>
            </a:r>
          </a:p>
          <a:p>
            <a:pPr>
              <a:buFontTx/>
              <a:buChar char="-"/>
            </a:pPr>
            <a:r>
              <a:rPr lang="en-US" dirty="0" smtClean="0"/>
              <a:t>Copy db data into </a:t>
            </a:r>
          </a:p>
          <a:p>
            <a:pPr>
              <a:buFontTx/>
              <a:buChar char="-"/>
            </a:pPr>
            <a:r>
              <a:rPr lang="en-US" dirty="0" smtClean="0"/>
              <a:t>Python variables </a:t>
            </a:r>
          </a:p>
          <a:p>
            <a:pPr>
              <a:buFontTx/>
              <a:buChar char="-"/>
            </a:pPr>
            <a:r>
              <a:rPr lang="en-US" dirty="0" smtClean="0"/>
              <a:t>- </a:t>
            </a:r>
            <a:r>
              <a:rPr lang="en-US" dirty="0" err="1" smtClean="0"/>
              <a:t>clost</a:t>
            </a:r>
            <a:r>
              <a:rPr lang="en-US" dirty="0" smtClean="0"/>
              <a:t> the stmt,</a:t>
            </a:r>
          </a:p>
          <a:p>
            <a:pPr>
              <a:buFontTx/>
              <a:buChar char="-"/>
            </a:pPr>
            <a:r>
              <a:rPr lang="en-US" dirty="0" smtClean="0"/>
              <a:t>Connect object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3048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53000" y="4876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na,sal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emp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05000" y="4343400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set</a:t>
            </a:r>
          </a:p>
          <a:p>
            <a:r>
              <a:rPr lang="en-US" dirty="0" smtClean="0"/>
              <a:t>Na     </a:t>
            </a:r>
            <a:r>
              <a:rPr lang="en-US" dirty="0" err="1" smtClean="0"/>
              <a:t>sal</a:t>
            </a:r>
            <a:endParaRPr lang="en-US" dirty="0" smtClean="0"/>
          </a:p>
          <a:p>
            <a:r>
              <a:rPr lang="en-US" dirty="0" smtClean="0"/>
              <a:t>Joe   200</a:t>
            </a:r>
          </a:p>
          <a:p>
            <a:r>
              <a:rPr lang="en-US" dirty="0" smtClean="0"/>
              <a:t>Lu     400</a:t>
            </a:r>
          </a:p>
          <a:p>
            <a:r>
              <a:rPr lang="en-US" dirty="0" smtClean="0"/>
              <a:t>Jay    300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" y="4495800"/>
            <a:ext cx="99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Cursor object to navigate the rows of the result set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 flipV="1">
            <a:off x="1447800" y="5082064"/>
            <a:ext cx="457200" cy="99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524000" y="51816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1524000" y="52578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1409700" y="53721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819400" y="1219200"/>
            <a:ext cx="4114800" cy="381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5638800" y="3048000"/>
            <a:ext cx="403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57400" y="1905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</a:t>
            </a:r>
          </a:p>
          <a:p>
            <a:r>
              <a:rPr lang="en-US" dirty="0" smtClean="0"/>
              <a:t>Id, pw, </a:t>
            </a:r>
            <a:r>
              <a:rPr lang="en-US" dirty="0" err="1" smtClean="0"/>
              <a:t>protocol,db</a:t>
            </a:r>
            <a:r>
              <a:rPr lang="en-US" dirty="0" smtClean="0"/>
              <a:t> name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V="1">
            <a:off x="3086100" y="26289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0"/>
          </p:cNvCxnSpPr>
          <p:nvPr/>
        </p:nvCxnSpPr>
        <p:spPr>
          <a:xfrm rot="5400000" flipH="1" flipV="1">
            <a:off x="4133850" y="2152650"/>
            <a:ext cx="5334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2667000"/>
            <a:ext cx="12192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05200" y="2819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Fainting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chest pain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fell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1430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Experience/event </a:t>
            </a:r>
          </a:p>
          <a:p>
            <a:r>
              <a:rPr lang="en-US" dirty="0" smtClean="0"/>
              <a:t>- Event such as physical exhaustion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2362200"/>
            <a:ext cx="152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a listener:</a:t>
            </a:r>
          </a:p>
          <a:p>
            <a:pPr>
              <a:buFontTx/>
              <a:buChar char="-"/>
            </a:pPr>
            <a:r>
              <a:rPr lang="en-US" b="1" dirty="0" smtClean="0"/>
              <a:t>Relative</a:t>
            </a:r>
          </a:p>
          <a:p>
            <a:pPr>
              <a:buFontTx/>
              <a:buChar char="-"/>
            </a:pPr>
            <a:r>
              <a:rPr lang="en-US" dirty="0" smtClean="0"/>
              <a:t>- fainting</a:t>
            </a:r>
          </a:p>
          <a:p>
            <a:pPr>
              <a:buFontTx/>
              <a:buChar char="-"/>
            </a:pPr>
            <a:r>
              <a:rPr lang="en-US" dirty="0" smtClean="0"/>
              <a:t>-----</a:t>
            </a:r>
          </a:p>
          <a:p>
            <a:pPr>
              <a:buFontTx/>
              <a:buChar char="-"/>
            </a:pPr>
            <a:r>
              <a:rPr lang="en-US" dirty="0" smtClean="0"/>
              <a:t>- </a:t>
            </a:r>
            <a:r>
              <a:rPr lang="en-US" dirty="0" err="1" smtClean="0"/>
              <a:t>chestpain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----</a:t>
            </a:r>
          </a:p>
          <a:p>
            <a:pPr>
              <a:buFontTx/>
              <a:buChar char="-"/>
            </a:pPr>
            <a:r>
              <a:rPr lang="en-US" dirty="0" smtClean="0"/>
              <a:t>- fell</a:t>
            </a:r>
          </a:p>
          <a:p>
            <a:pPr>
              <a:buFontTx/>
              <a:buChar char="-"/>
            </a:pPr>
            <a:r>
              <a:rPr lang="en-US" dirty="0" smtClean="0"/>
              <a:t>----</a:t>
            </a:r>
          </a:p>
          <a:p>
            <a:pPr>
              <a:buFontTx/>
              <a:buChar char="-"/>
            </a:pPr>
            <a:r>
              <a:rPr lang="en-US" b="1" dirty="0" smtClean="0"/>
              <a:t> </a:t>
            </a:r>
            <a:r>
              <a:rPr lang="en-US" b="1" dirty="0" smtClean="0"/>
              <a:t>life alert </a:t>
            </a:r>
          </a:p>
          <a:p>
            <a:pPr>
              <a:buFontTx/>
              <a:buChar char="-"/>
            </a:pPr>
            <a:r>
              <a:rPr lang="en-US" dirty="0" smtClean="0"/>
              <a:t>fainting</a:t>
            </a:r>
          </a:p>
          <a:p>
            <a:pPr>
              <a:buFontTx/>
              <a:buChar char="-"/>
            </a:pPr>
            <a:r>
              <a:rPr lang="en-US" dirty="0" smtClean="0"/>
              <a:t>-----</a:t>
            </a:r>
          </a:p>
          <a:p>
            <a:pPr>
              <a:buFontTx/>
              <a:buChar char="-"/>
            </a:pPr>
            <a:r>
              <a:rPr lang="en-US" dirty="0" smtClean="0"/>
              <a:t>- </a:t>
            </a:r>
            <a:r>
              <a:rPr lang="en-US" dirty="0" err="1" smtClean="0"/>
              <a:t>chestpain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----</a:t>
            </a:r>
          </a:p>
          <a:p>
            <a:pPr>
              <a:buFontTx/>
              <a:buChar char="-"/>
            </a:pPr>
            <a:r>
              <a:rPr lang="en-US" dirty="0" smtClean="0"/>
              <a:t>- fell</a:t>
            </a:r>
          </a:p>
          <a:p>
            <a:pPr>
              <a:buFontTx/>
              <a:buChar char="-"/>
            </a:pPr>
            <a:r>
              <a:rPr lang="en-US" dirty="0" smtClean="0"/>
              <a:t>----</a:t>
            </a:r>
          </a:p>
          <a:p>
            <a:pPr>
              <a:buFontTx/>
              <a:buChar char="-"/>
            </a:pPr>
            <a:endParaRPr lang="en-US" dirty="0"/>
          </a:p>
        </p:txBody>
      </p:sp>
      <p:cxnSp>
        <p:nvCxnSpPr>
          <p:cNvPr id="8" name="Straight Arrow Connector 7"/>
          <p:cNvCxnSpPr>
            <a:endCxn id="2" idx="3"/>
          </p:cNvCxnSpPr>
          <p:nvPr/>
        </p:nvCxnSpPr>
        <p:spPr>
          <a:xfrm rot="10800000" flipV="1">
            <a:off x="4572000" y="2743200"/>
            <a:ext cx="1676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2743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914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delegation model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542</Words>
  <Application>Microsoft Office PowerPoint</Application>
  <PresentationFormat>On-screen Show (4:3)</PresentationFormat>
  <Paragraphs>253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ATA Career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Shree</dc:creator>
  <cp:lastModifiedBy>Shree</cp:lastModifiedBy>
  <cp:revision>25</cp:revision>
  <dcterms:created xsi:type="dcterms:W3CDTF">2017-03-20T16:01:57Z</dcterms:created>
  <dcterms:modified xsi:type="dcterms:W3CDTF">2017-04-05T17:33:52Z</dcterms:modified>
</cp:coreProperties>
</file>