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96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7A293D-39C3-2741-9E89-A97EF2370C9D}" type="datetimeFigureOut">
              <a:rPr lang="nl-NL" smtClean="0"/>
              <a:t>27/11/14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FBAA448-344F-DF40-8F1C-9A048130F2C3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323"/>
            <a:ext cx="9144000" cy="478068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27" y="3334097"/>
            <a:ext cx="1872360" cy="2559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kstvak 9"/>
          <p:cNvSpPr txBox="1"/>
          <p:nvPr/>
        </p:nvSpPr>
        <p:spPr>
          <a:xfrm>
            <a:off x="526954" y="1594177"/>
            <a:ext cx="54722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Stencil"/>
                <a:cs typeface="Stencil"/>
              </a:rPr>
              <a:t>De hele avond: </a:t>
            </a:r>
          </a:p>
          <a:p>
            <a:r>
              <a:rPr lang="nl-NL" sz="2800" dirty="0" err="1" smtClean="0">
                <a:solidFill>
                  <a:schemeClr val="bg1"/>
                </a:solidFill>
                <a:latin typeface="Stencil"/>
                <a:cs typeface="Stencil"/>
              </a:rPr>
              <a:t>J</a:t>
            </a:r>
            <a:r>
              <a:rPr lang="nl-NL" sz="2800" dirty="0" err="1" smtClean="0">
                <a:solidFill>
                  <a:schemeClr val="bg1"/>
                </a:solidFill>
                <a:latin typeface="Stencil"/>
                <a:cs typeface="Stencil"/>
              </a:rPr>
              <a:t>ägermeister</a:t>
            </a:r>
            <a:r>
              <a:rPr lang="nl-NL" sz="2800" dirty="0" smtClean="0">
                <a:solidFill>
                  <a:schemeClr val="bg1"/>
                </a:solidFill>
                <a:latin typeface="Stencil"/>
                <a:cs typeface="Stencil"/>
              </a:rPr>
              <a:t> 2 Euro! </a:t>
            </a:r>
          </a:p>
          <a:p>
            <a:endParaRPr lang="nl-NL" dirty="0">
              <a:solidFill>
                <a:schemeClr val="bg1"/>
              </a:solidFill>
              <a:latin typeface="Stencil"/>
              <a:cs typeface="Stencil"/>
            </a:endParaRPr>
          </a:p>
          <a:p>
            <a:r>
              <a:rPr lang="nl-NL" dirty="0" smtClean="0">
                <a:solidFill>
                  <a:schemeClr val="bg1"/>
                </a:solidFill>
                <a:latin typeface="Stencil"/>
                <a:cs typeface="Stencil"/>
              </a:rPr>
              <a:t>Van 22:00 tot 23:00: </a:t>
            </a:r>
          </a:p>
          <a:p>
            <a:r>
              <a:rPr lang="nl-NL" sz="2800" dirty="0" smtClean="0">
                <a:solidFill>
                  <a:schemeClr val="bg1"/>
                </a:solidFill>
                <a:latin typeface="Stencil"/>
                <a:cs typeface="Stencil"/>
              </a:rPr>
              <a:t>Bier en wijn 50% korting!</a:t>
            </a:r>
            <a:endParaRPr lang="nl-NL" sz="2800" dirty="0">
              <a:solidFill>
                <a:schemeClr val="bg1"/>
              </a:solidFill>
              <a:latin typeface="Stencil"/>
              <a:cs typeface="Stencil"/>
            </a:endParaRPr>
          </a:p>
        </p:txBody>
      </p:sp>
      <p:sp>
        <p:nvSpPr>
          <p:cNvPr id="11" name="Tekstvak 10"/>
          <p:cNvSpPr txBox="1"/>
          <p:nvPr/>
        </p:nvSpPr>
        <p:spPr>
          <a:xfrm flipH="1" flipV="1">
            <a:off x="11115465" y="7228438"/>
            <a:ext cx="1489379" cy="523220"/>
          </a:xfrm>
          <a:prstGeom prst="rect">
            <a:avLst/>
          </a:prstGeom>
          <a:solidFill>
            <a:srgbClr val="FF6600">
              <a:alpha val="21000"/>
            </a:srgbClr>
          </a:solidFill>
          <a:ln w="38100" cmpd="sng">
            <a:solidFill>
              <a:schemeClr val="bg1"/>
            </a:solidFill>
            <a:prstDash val="solid"/>
          </a:ln>
          <a:effectLst>
            <a:outerShdw blurRad="136525" dir="13500000" kx="2700000" rotWithShape="0">
              <a:schemeClr val="bg1">
                <a:alpha val="36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nl-NL" sz="2800" dirty="0">
              <a:solidFill>
                <a:srgbClr val="FFFFFF"/>
              </a:solidFill>
              <a:latin typeface="Stencil"/>
              <a:cs typeface="Stencil"/>
            </a:endParaRPr>
          </a:p>
        </p:txBody>
      </p:sp>
      <p:sp>
        <p:nvSpPr>
          <p:cNvPr id="14" name="Ovale toelichting 13"/>
          <p:cNvSpPr/>
          <p:nvPr/>
        </p:nvSpPr>
        <p:spPr>
          <a:xfrm>
            <a:off x="657874" y="3517509"/>
            <a:ext cx="1580727" cy="785729"/>
          </a:xfrm>
          <a:prstGeom prst="wedgeEllipseCallout">
            <a:avLst>
              <a:gd name="adj1" fmla="val 77433"/>
              <a:gd name="adj2" fmla="val 264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  <a:latin typeface="Stencil"/>
                <a:cs typeface="Stencil"/>
              </a:rPr>
              <a:t>Lets go 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  <a:latin typeface="Stencil"/>
                <a:cs typeface="Stencil"/>
              </a:rPr>
              <a:t>Wild!</a:t>
            </a:r>
            <a:endParaRPr lang="nl-NL" dirty="0">
              <a:solidFill>
                <a:schemeClr val="tx1"/>
              </a:solidFill>
              <a:latin typeface="Stencil"/>
              <a:cs typeface="Stencil"/>
            </a:endParaRPr>
          </a:p>
        </p:txBody>
      </p:sp>
    </p:spTree>
    <p:extLst>
      <p:ext uri="{BB962C8B-B14F-4D97-AF65-F5344CB8AC3E}">
        <p14:creationId xmlns:p14="http://schemas.microsoft.com/office/powerpoint/2010/main" val="184453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Helderheid.thmx</Template>
  <TotalTime>153</TotalTime>
  <Words>28</Words>
  <Application>Microsoft Macintosh PowerPoint</Application>
  <PresentationFormat>Diavoorstelling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Helderheid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 &amp; WIJN</dc:title>
  <dc:creator>Tim</dc:creator>
  <cp:lastModifiedBy>Tim</cp:lastModifiedBy>
  <cp:revision>5</cp:revision>
  <dcterms:created xsi:type="dcterms:W3CDTF">2014-11-27T13:51:09Z</dcterms:created>
  <dcterms:modified xsi:type="dcterms:W3CDTF">2014-11-27T16:24:13Z</dcterms:modified>
</cp:coreProperties>
</file>