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E6912514-EA1D-5848-BBD8-59F127A6CF1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56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79500"/>
            <a:ext cx="8228013" cy="1606021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56647"/>
            <a:ext cx="8228013" cy="8890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4837206"/>
            <a:ext cx="36698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1"/>
            <a:ext cx="3509683" cy="18415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27542"/>
            <a:ext cx="3657600" cy="48775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07559"/>
            <a:ext cx="3509683" cy="282349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6" y="317501"/>
            <a:ext cx="3635375" cy="18415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6" y="2207559"/>
            <a:ext cx="3635375" cy="292138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952500"/>
            <a:ext cx="4267200" cy="3556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en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6" y="317501"/>
            <a:ext cx="3635375" cy="18415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6" y="2207559"/>
            <a:ext cx="3635375" cy="292138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159000"/>
            <a:ext cx="3505200" cy="2921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6" y="1050396"/>
            <a:ext cx="1254125" cy="1045104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6" y="635001"/>
            <a:ext cx="2092325" cy="1743604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140324"/>
            <a:ext cx="8228013" cy="2890729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28865"/>
            <a:ext cx="1524000" cy="4876271"/>
          </a:xfrm>
        </p:spPr>
        <p:txBody>
          <a:bodyPr vert="eaVert" anchor="t" anchorCtr="0"/>
          <a:lstStyle/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7382"/>
            <a:ext cx="6019800" cy="467970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3912"/>
            <a:ext cx="6400800" cy="1135063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008080"/>
            <a:ext cx="5181601" cy="1250156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06/01/15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5296959"/>
            <a:ext cx="1446213" cy="30427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4837206"/>
            <a:ext cx="36698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320396"/>
            <a:ext cx="3767328" cy="27106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320396"/>
            <a:ext cx="3767328" cy="27106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60176"/>
            <a:ext cx="3767328" cy="635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2633383"/>
            <a:ext cx="3767328" cy="240957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1860176"/>
            <a:ext cx="3767328" cy="635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2633383"/>
            <a:ext cx="3767328" cy="240957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oudselementen, boven 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320396"/>
            <a:ext cx="7656512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3747558"/>
            <a:ext cx="7656512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320396"/>
            <a:ext cx="3767328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3747558"/>
            <a:ext cx="3767328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320396"/>
            <a:ext cx="3767328" cy="27106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320396"/>
            <a:ext cx="3767328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3747558"/>
            <a:ext cx="3767328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320396"/>
            <a:ext cx="3767328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3747558"/>
            <a:ext cx="3767328" cy="1295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7618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308412"/>
            <a:ext cx="7662864" cy="2722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Klik om de tekststijl van het model te bewerken</a:t>
            </a:r>
          </a:p>
          <a:p>
            <a:pPr lvl="1"/>
            <a:r>
              <a:rPr lang="en-AU" smtClean="0"/>
              <a:t>Tweede niveau</a:t>
            </a:r>
          </a:p>
          <a:p>
            <a:pPr lvl="2"/>
            <a:r>
              <a:rPr lang="en-AU" smtClean="0"/>
              <a:t>Derde niveau</a:t>
            </a:r>
          </a:p>
          <a:p>
            <a:pPr lvl="3"/>
            <a:r>
              <a:rPr lang="en-AU" smtClean="0"/>
              <a:t>Vierde niveau</a:t>
            </a:r>
          </a:p>
          <a:p>
            <a:pPr lvl="4"/>
            <a:r>
              <a:rPr lang="en-AU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januari 6, 2015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5296959"/>
            <a:ext cx="533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4054" r:id="rId13"/>
    <p:sldLayoutId id="2147484055" r:id="rId14"/>
    <p:sldLayoutId id="2147484056" r:id="rId15"/>
    <p:sldLayoutId id="2147484057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95516" y="359646"/>
            <a:ext cx="9339516" cy="1756647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smtClean="0"/>
              <a:t>De Presentatie over Presentaties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2526576" y="2239922"/>
            <a:ext cx="3886200" cy="1521354"/>
          </a:xfrm>
        </p:spPr>
        <p:txBody>
          <a:bodyPr/>
          <a:lstStyle/>
          <a:p>
            <a:r>
              <a:rPr lang="nl-NL" dirty="0" smtClean="0"/>
              <a:t>Presentatie voor je project</a:t>
            </a:r>
          </a:p>
          <a:p>
            <a:r>
              <a:rPr lang="nl-NL" i="1" dirty="0" smtClean="0"/>
              <a:t>Hoofdstuk 15</a:t>
            </a:r>
            <a:endParaRPr lang="nl-NL" i="1" dirty="0"/>
          </a:p>
        </p:txBody>
      </p:sp>
      <p:cxnSp>
        <p:nvCxnSpPr>
          <p:cNvPr id="4" name="Rechte verbindingslijn 3"/>
          <p:cNvCxnSpPr/>
          <p:nvPr/>
        </p:nvCxnSpPr>
        <p:spPr>
          <a:xfrm>
            <a:off x="2281434" y="2116293"/>
            <a:ext cx="4574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8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5. Evaluatie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Check hoe je het zelf vond gaan</a:t>
            </a:r>
          </a:p>
          <a:p>
            <a:r>
              <a:rPr lang="nl-NL" dirty="0" smtClean="0"/>
              <a:t>Vraag wat anderen vonden</a:t>
            </a:r>
          </a:p>
          <a:p>
            <a:r>
              <a:rPr lang="nl-NL" dirty="0" smtClean="0"/>
              <a:t>Maak een lijst met verbeterpunten</a:t>
            </a:r>
            <a:endParaRPr lang="nl-NL" dirty="0"/>
          </a:p>
        </p:txBody>
      </p:sp>
      <p:cxnSp>
        <p:nvCxnSpPr>
          <p:cNvPr id="4" name="Rechte verbindingslijn 3"/>
          <p:cNvCxnSpPr/>
          <p:nvPr/>
        </p:nvCxnSpPr>
        <p:spPr>
          <a:xfrm>
            <a:off x="2281434" y="1056461"/>
            <a:ext cx="4574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35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4042" y="337168"/>
            <a:ext cx="7742757" cy="932832"/>
          </a:xfrm>
        </p:spPr>
        <p:txBody>
          <a:bodyPr/>
          <a:lstStyle/>
          <a:p>
            <a:r>
              <a:rPr lang="nl-NL" dirty="0" smtClean="0"/>
              <a:t>Tot slot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9775" y="2377685"/>
            <a:ext cx="7662864" cy="2722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err="1"/>
              <a:t>https</a:t>
            </a:r>
            <a:r>
              <a:rPr lang="nl-NL" sz="2400" dirty="0" smtClean="0"/>
              <a:t>://</a:t>
            </a:r>
            <a:r>
              <a:rPr lang="nl-NL" sz="2400" dirty="0" err="1"/>
              <a:t>www.youtube.com</a:t>
            </a:r>
            <a:r>
              <a:rPr lang="nl-NL" sz="2400" dirty="0"/>
              <a:t>/</a:t>
            </a:r>
            <a:r>
              <a:rPr lang="nl-NL" sz="2400" dirty="0" err="1"/>
              <a:t>watch?v</a:t>
            </a:r>
            <a:r>
              <a:rPr lang="nl-NL" sz="2400" dirty="0"/>
              <a:t>=i68a6M5FFBc</a:t>
            </a:r>
          </a:p>
          <a:p>
            <a:pPr marL="0" indent="0">
              <a:buNone/>
            </a:pPr>
            <a:r>
              <a:rPr lang="nl-NL" sz="4800" dirty="0" smtClean="0"/>
              <a:t>Vragen</a:t>
            </a:r>
            <a:r>
              <a:rPr lang="nl-NL" sz="4800" dirty="0" smtClean="0"/>
              <a:t>?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45426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9602" y="3140770"/>
            <a:ext cx="7772400" cy="952500"/>
          </a:xfrm>
        </p:spPr>
        <p:txBody>
          <a:bodyPr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Waarom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5697967" y="2715077"/>
            <a:ext cx="11013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800" dirty="0" smtClean="0">
                <a:latin typeface="Wide Latin"/>
                <a:cs typeface="Wide Latin"/>
              </a:rPr>
              <a:t>?</a:t>
            </a:r>
            <a:endParaRPr lang="nl-NL" sz="8800" dirty="0">
              <a:latin typeface="Wide Latin"/>
              <a:cs typeface="Wide Latin"/>
            </a:endParaRPr>
          </a:p>
        </p:txBody>
      </p:sp>
    </p:spTree>
    <p:extLst>
      <p:ext uri="{BB962C8B-B14F-4D97-AF65-F5344CB8AC3E}">
        <p14:creationId xmlns:p14="http://schemas.microsoft.com/office/powerpoint/2010/main" val="119348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1. Inzicht Draagvlak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Opzoek naar factoren die het aannemen of afslaan van het projectvoorstel beïnvloeden </a:t>
            </a:r>
          </a:p>
          <a:p>
            <a:r>
              <a:rPr lang="nl-NL" dirty="0" smtClean="0"/>
              <a:t>Dit vormt je analyse </a:t>
            </a:r>
          </a:p>
          <a:p>
            <a:r>
              <a:rPr lang="nl-NL" dirty="0" smtClean="0"/>
              <a:t>Vertaal deze factoren in strategische aandachtspunten voor in je presentatie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1989231" y="1056460"/>
            <a:ext cx="5237184" cy="11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9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</a:t>
            </a:r>
            <a:r>
              <a:rPr lang="nl-NL" dirty="0" smtClean="0"/>
              <a:t>oorbeeld</a:t>
            </a:r>
            <a:endParaRPr lang="nl-NL" dirty="0"/>
          </a:p>
        </p:txBody>
      </p:sp>
      <p:pic>
        <p:nvPicPr>
          <p:cNvPr id="4" name="Tijdelijke aanduiding voor inhoud 3" descr="Screen Shot 2015-01-05 at 23.53.3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0" b="5033"/>
          <a:stretch/>
        </p:blipFill>
        <p:spPr>
          <a:xfrm>
            <a:off x="457200" y="2259027"/>
            <a:ext cx="8371233" cy="279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1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87617"/>
            <a:ext cx="8229600" cy="1589285"/>
          </a:xfrm>
        </p:spPr>
        <p:txBody>
          <a:bodyPr/>
          <a:lstStyle/>
          <a:p>
            <a:r>
              <a:rPr lang="nl-NL" dirty="0" smtClean="0"/>
              <a:t>2. Presentatiedoel</a:t>
            </a:r>
            <a:br>
              <a:rPr lang="nl-NL" dirty="0" smtClean="0"/>
            </a:br>
            <a:r>
              <a:rPr lang="nl-NL" sz="3200" dirty="0" smtClean="0"/>
              <a:t>doelstelling</a:t>
            </a: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9775" y="2308412"/>
            <a:ext cx="7662864" cy="3311057"/>
          </a:xfrm>
        </p:spPr>
        <p:txBody>
          <a:bodyPr/>
          <a:lstStyle/>
          <a:p>
            <a:r>
              <a:rPr lang="nl-NL" dirty="0" smtClean="0"/>
              <a:t>Wie wil je bereiken met je presentatie</a:t>
            </a:r>
          </a:p>
          <a:p>
            <a:r>
              <a:rPr lang="nl-NL" dirty="0" smtClean="0"/>
              <a:t>Wat wil je bereiken? </a:t>
            </a:r>
            <a:endParaRPr lang="nl-NL" dirty="0"/>
          </a:p>
          <a:p>
            <a:pPr lvl="1" indent="-342900"/>
            <a:r>
              <a:rPr lang="nl-NL" dirty="0" smtClean="0"/>
              <a:t>Discussie </a:t>
            </a:r>
          </a:p>
          <a:p>
            <a:pPr lvl="1" indent="-342900"/>
            <a:r>
              <a:rPr lang="nl-NL" dirty="0" smtClean="0"/>
              <a:t>Ideeën en meningen</a:t>
            </a:r>
          </a:p>
          <a:p>
            <a:pPr lvl="1" indent="-342900"/>
            <a:r>
              <a:rPr lang="nl-NL" dirty="0" smtClean="0"/>
              <a:t>Verhaal vertellen </a:t>
            </a:r>
            <a:endParaRPr lang="nl-NL" dirty="0"/>
          </a:p>
          <a:p>
            <a:r>
              <a:rPr lang="nl-NL" dirty="0" smtClean="0"/>
              <a:t>Is een presentatie wel de beste manier van communiceren? </a:t>
            </a:r>
          </a:p>
        </p:txBody>
      </p:sp>
      <p:cxnSp>
        <p:nvCxnSpPr>
          <p:cNvPr id="5" name="Rechte verbindingslijn 4"/>
          <p:cNvCxnSpPr/>
          <p:nvPr/>
        </p:nvCxnSpPr>
        <p:spPr>
          <a:xfrm>
            <a:off x="2281434" y="1157611"/>
            <a:ext cx="4574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0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3868"/>
            <a:ext cx="8229600" cy="952500"/>
          </a:xfrm>
        </p:spPr>
        <p:txBody>
          <a:bodyPr/>
          <a:lstStyle/>
          <a:p>
            <a:r>
              <a:rPr lang="nl-NL" sz="3200" dirty="0" smtClean="0"/>
              <a:t>Toehoordersanalyse</a:t>
            </a: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Uit wie bestaat het publiek?</a:t>
            </a:r>
          </a:p>
          <a:p>
            <a:r>
              <a:rPr lang="nl-NL" dirty="0" smtClean="0"/>
              <a:t>Voor welke argumenten en strategieën is men gevoelig?</a:t>
            </a:r>
          </a:p>
          <a:p>
            <a:r>
              <a:rPr lang="nl-NL" dirty="0" smtClean="0"/>
              <a:t>Wat is hun expertise?</a:t>
            </a:r>
          </a:p>
          <a:p>
            <a:r>
              <a:rPr lang="nl-NL" dirty="0" smtClean="0"/>
              <a:t>Wat is mijn relatie tot deze mensen?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621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3868"/>
            <a:ext cx="8229600" cy="952500"/>
          </a:xfrm>
        </p:spPr>
        <p:txBody>
          <a:bodyPr/>
          <a:lstStyle/>
          <a:p>
            <a:r>
              <a:rPr lang="nl-NL" sz="3200" dirty="0" smtClean="0"/>
              <a:t>Momentanalyse</a:t>
            </a: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Hoe ziet de locatie eruit?</a:t>
            </a:r>
          </a:p>
          <a:p>
            <a:r>
              <a:rPr lang="nl-NL" dirty="0" smtClean="0"/>
              <a:t>Welke hulpmiddelen ga ik gebruiken?</a:t>
            </a:r>
          </a:p>
          <a:p>
            <a:r>
              <a:rPr lang="nl-NL" dirty="0" smtClean="0"/>
              <a:t>Is mijn presentatie het enige onderwerp? </a:t>
            </a:r>
          </a:p>
        </p:txBody>
      </p:sp>
    </p:spTree>
    <p:extLst>
      <p:ext uri="{BB962C8B-B14F-4D97-AF65-F5344CB8AC3E}">
        <p14:creationId xmlns:p14="http://schemas.microsoft.com/office/powerpoint/2010/main" val="321910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3.Presentatieplan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ga je vertellen</a:t>
            </a:r>
          </a:p>
          <a:p>
            <a:pPr lvl="1"/>
            <a:r>
              <a:rPr lang="nl-NL" dirty="0" smtClean="0"/>
              <a:t>Inhoud</a:t>
            </a:r>
          </a:p>
          <a:p>
            <a:r>
              <a:rPr lang="nl-NL" dirty="0" smtClean="0"/>
              <a:t>Hoe ga je het vertellen</a:t>
            </a:r>
          </a:p>
          <a:p>
            <a:pPr lvl="1"/>
            <a:r>
              <a:rPr lang="nl-NL" dirty="0" smtClean="0"/>
              <a:t>Toon</a:t>
            </a:r>
          </a:p>
          <a:p>
            <a:pPr lvl="1"/>
            <a:r>
              <a:rPr lang="nl-NL" dirty="0" smtClean="0"/>
              <a:t>Improvisatie of voorlezen</a:t>
            </a:r>
          </a:p>
          <a:p>
            <a:pPr lvl="1"/>
            <a:r>
              <a:rPr lang="nl-NL" dirty="0" smtClean="0"/>
              <a:t>Extra hulpmiddelen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876610" y="5031053"/>
            <a:ext cx="763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Tip: Ken je eigen presentatie en bereid je voor op mogelijk vragen!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2281434" y="1056461"/>
            <a:ext cx="4574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2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4. Eigen presentatie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9775" y="2308412"/>
            <a:ext cx="7662864" cy="2928933"/>
          </a:xfrm>
        </p:spPr>
        <p:txBody>
          <a:bodyPr>
            <a:normAutofit/>
          </a:bodyPr>
          <a:lstStyle/>
          <a:p>
            <a:r>
              <a:rPr lang="nl-NL" dirty="0" smtClean="0"/>
              <a:t>Verbaal</a:t>
            </a:r>
          </a:p>
          <a:p>
            <a:pPr lvl="1"/>
            <a:r>
              <a:rPr lang="nl-NL" dirty="0" smtClean="0"/>
              <a:t>Spreektempo/volume</a:t>
            </a:r>
          </a:p>
          <a:p>
            <a:pPr lvl="1"/>
            <a:r>
              <a:rPr lang="nl-NL" dirty="0" smtClean="0"/>
              <a:t>humor</a:t>
            </a:r>
          </a:p>
          <a:p>
            <a:r>
              <a:rPr lang="nl-NL" dirty="0" smtClean="0"/>
              <a:t>Non-verbaal </a:t>
            </a:r>
          </a:p>
          <a:p>
            <a:pPr lvl="1"/>
            <a:r>
              <a:rPr lang="nl-NL" dirty="0" smtClean="0"/>
              <a:t>Houding</a:t>
            </a:r>
          </a:p>
          <a:p>
            <a:pPr lvl="1"/>
            <a:r>
              <a:rPr lang="nl-NL" dirty="0" smtClean="0"/>
              <a:t>Je publiek aankijken</a:t>
            </a:r>
          </a:p>
          <a:p>
            <a:pPr lvl="1"/>
            <a:r>
              <a:rPr lang="nl-NL" dirty="0" smtClean="0"/>
              <a:t>gebaren</a:t>
            </a:r>
            <a:endParaRPr lang="nl-NL" dirty="0"/>
          </a:p>
        </p:txBody>
      </p:sp>
      <p:cxnSp>
        <p:nvCxnSpPr>
          <p:cNvPr id="4" name="Rechte verbindingslijn 3"/>
          <p:cNvCxnSpPr/>
          <p:nvPr/>
        </p:nvCxnSpPr>
        <p:spPr>
          <a:xfrm>
            <a:off x="2169048" y="1067699"/>
            <a:ext cx="4888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075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280</TotalTime>
  <Words>207</Words>
  <Application>Microsoft Macintosh PowerPoint</Application>
  <PresentationFormat>Diavoorstelling (16:10)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Genesis</vt:lpstr>
      <vt:lpstr>De Presentatie over Presentaties</vt:lpstr>
      <vt:lpstr>Waarom</vt:lpstr>
      <vt:lpstr>1. Inzicht Draagvlak </vt:lpstr>
      <vt:lpstr>Voorbeeld</vt:lpstr>
      <vt:lpstr>2. Presentatiedoel doelstelling</vt:lpstr>
      <vt:lpstr>Toehoordersanalyse</vt:lpstr>
      <vt:lpstr>Momentanalyse</vt:lpstr>
      <vt:lpstr>3.Presentatieplan </vt:lpstr>
      <vt:lpstr>4. Eigen presentatie</vt:lpstr>
      <vt:lpstr>5. Evaluatie</vt:lpstr>
      <vt:lpstr>Tot slot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Presentatie over Presentaties</dc:title>
  <dc:creator>Tim</dc:creator>
  <cp:lastModifiedBy>Tim</cp:lastModifiedBy>
  <cp:revision>7</cp:revision>
  <dcterms:created xsi:type="dcterms:W3CDTF">2015-01-05T22:35:59Z</dcterms:created>
  <dcterms:modified xsi:type="dcterms:W3CDTF">2015-01-06T13:47:56Z</dcterms:modified>
</cp:coreProperties>
</file>