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/>
            </a:lvl1pPr>
            <a:lvl2pPr rtl="0" indent="0" marL="457200">
              <a:buFont typeface="Calibri"/>
              <a:buNone/>
              <a:defRPr/>
            </a:lvl2pPr>
            <a:lvl3pPr rtl="0" indent="0" marL="914400">
              <a:buFont typeface="Calibri"/>
              <a:buNone/>
              <a:defRPr/>
            </a:lvl3pPr>
            <a:lvl4pPr rtl="0" indent="0" marL="1371600">
              <a:buFont typeface="Calibri"/>
              <a:buNone/>
              <a:defRPr/>
            </a:lvl4pPr>
            <a:lvl5pPr rtl="0" indent="0" marL="1828800">
              <a:buFont typeface="Calibri"/>
              <a:buNone/>
              <a:defRPr/>
            </a:lvl5pPr>
            <a:lvl6pPr rtl="0" indent="0" marL="2286000">
              <a:buFont typeface="Calibri"/>
              <a:buNone/>
              <a:defRPr/>
            </a:lvl6pPr>
            <a:lvl7pPr rtl="0" indent="0" marL="2743200">
              <a:buFont typeface="Calibri"/>
              <a:buNone/>
              <a:defRPr/>
            </a:lvl7pPr>
            <a:lvl8pPr rtl="0" indent="0" marL="3200400">
              <a:buFont typeface="Calibri"/>
              <a:buNone/>
              <a:defRPr/>
            </a:lvl8pPr>
            <a:lvl9pPr rtl="0" indent="0" marL="3657600"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/>
            </a:lvl1pPr>
            <a:lvl2pPr rtl="0" indent="0" marL="457200">
              <a:buFont typeface="Calibri"/>
              <a:buNone/>
              <a:defRPr/>
            </a:lvl2pPr>
            <a:lvl3pPr rtl="0" indent="0" marL="914400">
              <a:buFont typeface="Calibri"/>
              <a:buNone/>
              <a:defRPr/>
            </a:lvl3pPr>
            <a:lvl4pPr rtl="0" indent="0" marL="1371600">
              <a:buFont typeface="Calibri"/>
              <a:buNone/>
              <a:defRPr/>
            </a:lvl4pPr>
            <a:lvl5pPr rtl="0" indent="0" marL="1828800">
              <a:buFont typeface="Calibri"/>
              <a:buNone/>
              <a:defRPr/>
            </a:lvl5pPr>
            <a:lvl6pPr rtl="0" indent="0" marL="2286000">
              <a:buFont typeface="Calibri"/>
              <a:buNone/>
              <a:defRPr/>
            </a:lvl6pPr>
            <a:lvl7pPr rtl="0" indent="0" marL="2743200">
              <a:buFont typeface="Calibri"/>
              <a:buNone/>
              <a:defRPr/>
            </a:lvl7pPr>
            <a:lvl8pPr rtl="0" indent="0" marL="3200400">
              <a:buFont typeface="Calibri"/>
              <a:buNone/>
              <a:defRPr/>
            </a:lvl8pPr>
            <a:lvl9pPr rtl="0" indent="0" marL="3657600"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/>
            </a:lvl1pPr>
            <a:lvl2pPr rtl="0" indent="0" marL="457200">
              <a:buFont typeface="Calibri"/>
              <a:buNone/>
              <a:defRPr/>
            </a:lvl2pPr>
            <a:lvl3pPr rtl="0" indent="0" marL="914400">
              <a:buFont typeface="Calibri"/>
              <a:buNone/>
              <a:defRPr/>
            </a:lvl3pPr>
            <a:lvl4pPr rtl="0" indent="0" marL="1371600">
              <a:buFont typeface="Calibri"/>
              <a:buNone/>
              <a:defRPr/>
            </a:lvl4pPr>
            <a:lvl5pPr rtl="0" indent="0" marL="1828800">
              <a:buFont typeface="Calibri"/>
              <a:buNone/>
              <a:defRPr/>
            </a:lvl5pPr>
            <a:lvl6pPr rtl="0" indent="0" marL="2286000">
              <a:buFont typeface="Calibri"/>
              <a:buNone/>
              <a:defRPr/>
            </a:lvl6pPr>
            <a:lvl7pPr rtl="0" indent="0" marL="2743200">
              <a:buFont typeface="Calibri"/>
              <a:buNone/>
              <a:defRPr/>
            </a:lvl7pPr>
            <a:lvl8pPr rtl="0" indent="0" marL="3200400">
              <a:buFont typeface="Calibri"/>
              <a:buNone/>
              <a:defRPr/>
            </a:lvl8pPr>
            <a:lvl9pPr rtl="0" indent="0" marL="3657600"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pic>
        <p:nvPicPr>
          <p:cNvPr id="62" name="Shape 62"/>
          <p:cNvPicPr preferRelativeResize="0"/>
          <p:nvPr>
            <p:ph idx="2" type="pic"/>
          </p:nvPr>
        </p:nvPic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/>
            </a:lvl1pPr>
            <a:lvl2pPr rtl="0" indent="0" marL="457200">
              <a:buFont typeface="Calibri"/>
              <a:buNone/>
              <a:defRPr/>
            </a:lvl2pPr>
            <a:lvl3pPr rtl="0" indent="0" marL="914400">
              <a:buFont typeface="Calibri"/>
              <a:buNone/>
              <a:defRPr/>
            </a:lvl3pPr>
            <a:lvl4pPr rtl="0" indent="0" marL="1371600">
              <a:buFont typeface="Calibri"/>
              <a:buNone/>
              <a:defRPr/>
            </a:lvl4pPr>
            <a:lvl5pPr rtl="0" indent="0" marL="1828800">
              <a:buFont typeface="Calibri"/>
              <a:buNone/>
              <a:defRPr/>
            </a:lvl5pPr>
            <a:lvl6pPr rtl="0" indent="0" marL="2286000">
              <a:buFont typeface="Calibri"/>
              <a:buNone/>
              <a:defRPr/>
            </a:lvl6pPr>
            <a:lvl7pPr rtl="0" indent="0" marL="2743200">
              <a:buFont typeface="Calibri"/>
              <a:buNone/>
              <a:defRPr/>
            </a:lvl7pPr>
            <a:lvl8pPr rtl="0" indent="0" marL="3200400">
              <a:buFont typeface="Calibri"/>
              <a:buNone/>
              <a:defRPr/>
            </a:lvl8pPr>
            <a:lvl9pPr rtl="0" indent="0" marL="3657600"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179425" x="685800"/>
            <a:ext cy="1470000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Bits Blog Engine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3200"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r>
              <a:rPr sz="3200"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sz="3200"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r>
              <a:t/>
            </a:r>
          </a:p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z="3200"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by: tbrooks007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Bits Blog Engine?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create your own blogging engine?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discussion: API / Service design.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security (now and later).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progress…what’s missing that will be implemented?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What is Bits Blog Engine?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8333"/>
              <a:buFont typeface="Calibri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light weight .NET 4.0 based, open source blogging service that will manage content and service authentication. It leaves the interface / GUI management to another service to be created and managed by the user.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 in design with the hopes of being extended by a community of developers.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also offer Bits Blog as a service for users without the need for them to implement their own instance.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3950" lang="en-US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Motivations for creating a blogging service?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motivation was to create a CMS that only handled content. Without the need to force my GUI interface into a template system.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Wanted an API that allowed for injecting content into any interface (mobile app, web site, desktop application etc)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Wanted a system that could be easily used in a shared and non-shared host environment. Where only support for the underlying platform was needed.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good open source .Net blogging / CMS systems.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exercise in designing a service, that could be extended and scale. Also wanted my technology to drive my blog.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use of Factory and Repository patterns to support coding to an interface as well as dependency injection w/o the use of a framework.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to support various DBMS systems (via DataAccessAgent).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/ Service  libraries will reuse repositories and database access agent.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47675" x="981075"/>
            <a:ext cy="5962650" cx="71818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5" name="Shape 1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1012" x="1614487"/>
            <a:ext cy="5895975" cx="5915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API Security (Now and Later)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Now…</a:t>
            </a:r>
          </a:p>
          <a:p>
            <a:pPr algn="l" rtl="0" lvl="1" marR="0" indent="-285750" marL="74295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API (read only access) modeled after Amazon web services’ use of symmetric key pairs for signing SNS and SQS service requests.</a:t>
            </a:r>
          </a:p>
          <a:p>
            <a:pPr algn="l" rtl="0" lvl="1" marR="0" indent="-285750" marL="74295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 key will be used to create a message signature, canonical string that is used will be built according to the API’s documentation.</a:t>
            </a:r>
          </a:p>
          <a:p>
            <a:pPr algn="l" rtl="0" lvl="1" marR="0" indent="-285750" marL="74295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key acts as a user’s unique identifier</a:t>
            </a:r>
          </a:p>
          <a:p>
            <a:pPr algn="l" rtl="0" lvl="1" marR="0" indent="-285750" marL="74295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will be identified by name (unique UUID) </a:t>
            </a:r>
          </a:p>
          <a:p>
            <a:pPr algn="l" rtl="0" lvl="1" marR="0" indent="-285750" marL="74295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use HTTPS.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Later…</a:t>
            </a:r>
          </a:p>
          <a:p>
            <a:pPr algn="l" rtl="0" lvl="1" marR="0" indent="-285750" marL="74295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 and use of OAuth framework or some other standard open source authentication framework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Still A Work In Progress..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validation, encoding, cleaning etc.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OAuth support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 features</a:t>
            </a:r>
            <a:r>
              <a:rPr sz="2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creation, editing are not complete.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WCF service</a:t>
            </a:r>
            <a:r>
              <a:rPr sz="2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support read only API access.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comments, documentation to all methods and classes.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unit tests.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that all methods have parameter checking and catches / handles errors.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line utility to create default database and database users.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