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1" r:id="rId2"/>
    <p:sldId id="312" r:id="rId3"/>
    <p:sldId id="304" r:id="rId4"/>
    <p:sldId id="310" r:id="rId5"/>
    <p:sldId id="307" r:id="rId6"/>
    <p:sldId id="309" r:id="rId7"/>
    <p:sldId id="305" r:id="rId8"/>
    <p:sldId id="308" r:id="rId9"/>
    <p:sldId id="301" r:id="rId10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ygnu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07.150.179.28/" TargetMode="External"/><Relationship Id="rId2" Type="http://schemas.openxmlformats.org/officeDocument/2006/relationships/hyperlink" Target="http://computertech-nwf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zzanine.jupo.org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jangoprojec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t.org/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latin typeface="Myriad Web" charset="0"/>
              </a:rPr>
              <a:t>Tom Browder</a:t>
            </a:r>
            <a:br>
              <a:rPr lang="en-US" sz="3600" dirty="0">
                <a:latin typeface="Myriad Web" charset="0"/>
              </a:rPr>
            </a:br>
            <a:r>
              <a:rPr lang="en-US" dirty="0">
                <a:latin typeface="Myriad Web" charset="0"/>
              </a:rPr>
              <a:t>ManTech International </a:t>
            </a:r>
            <a:r>
              <a:rPr lang="en-US" dirty="0" smtClean="0">
                <a:latin typeface="Myriad Web" charset="0"/>
              </a:rPr>
              <a:t>Corporation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latin typeface="Myriad Web" charset="0"/>
              </a:rPr>
              <a:t>850-830-8078 (M)</a:t>
            </a:r>
            <a:endParaRPr lang="en-US" dirty="0" smtClean="0"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3"/>
              </a:rPr>
              <a:t>tom.browder@gmail.com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1630509"/>
            <a:ext cx="86868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Computer Tech Web Site</a:t>
            </a:r>
            <a:endParaRPr lang="en-US" sz="4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1007739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– Eight Years!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9725" y="2695071"/>
            <a:ext cx="8229600" cy="215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I’ve now presented at four of them.</a:t>
            </a:r>
          </a:p>
          <a:p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The following information is from my perspective.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Problems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6925" y="1952625"/>
            <a:ext cx="5965095" cy="4671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Communication:</a:t>
            </a: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	+ Publicity</a:t>
            </a:r>
          </a:p>
          <a:p>
            <a:r>
              <a:rPr lang="en-US" sz="3200" dirty="0" smtClean="0">
                <a:latin typeface="+mj-lt"/>
              </a:rPr>
              <a:t>	+ Feedback from attendees</a:t>
            </a:r>
          </a:p>
          <a:p>
            <a:r>
              <a:rPr lang="en-US" sz="3200" dirty="0" smtClean="0">
                <a:latin typeface="+mj-lt"/>
              </a:rPr>
              <a:t>	+ Scheduling</a:t>
            </a:r>
          </a:p>
          <a:p>
            <a:r>
              <a:rPr lang="en-US" sz="3200" dirty="0" smtClean="0">
                <a:latin typeface="+mj-lt"/>
              </a:rPr>
              <a:t>	+ Presenters</a:t>
            </a:r>
          </a:p>
          <a:p>
            <a:r>
              <a:rPr lang="en-US" sz="3200" dirty="0" smtClean="0">
                <a:latin typeface="+mj-lt"/>
              </a:rPr>
              <a:t>	+ Volunteers</a:t>
            </a:r>
          </a:p>
          <a:p>
            <a:r>
              <a:rPr lang="en-US" sz="3200" dirty="0" smtClean="0">
                <a:latin typeface="+mj-lt"/>
              </a:rPr>
              <a:t>	+ What to present?</a:t>
            </a:r>
          </a:p>
          <a:p>
            <a:r>
              <a:rPr lang="en-US" sz="3200" dirty="0" smtClean="0">
                <a:latin typeface="+mj-lt"/>
              </a:rPr>
              <a:t>	+ Estimated attendance</a:t>
            </a:r>
          </a:p>
          <a:p>
            <a:r>
              <a:rPr lang="en-US" sz="3200" dirty="0" smtClean="0">
                <a:latin typeface="+mj-lt"/>
              </a:rPr>
              <a:t>	+ Interests of likely attendees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Solutions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525" y="2157930"/>
            <a:ext cx="6981976" cy="2382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Year-around attention:</a:t>
            </a: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	+ Publicity committee or person</a:t>
            </a:r>
          </a:p>
          <a:p>
            <a:r>
              <a:rPr lang="en-US" sz="3200" dirty="0" smtClean="0">
                <a:latin typeface="+mj-lt"/>
              </a:rPr>
              <a:t>	+ Web site for internal coordination</a:t>
            </a:r>
          </a:p>
          <a:p>
            <a:r>
              <a:rPr lang="en-US" sz="3200" dirty="0" smtClean="0">
                <a:latin typeface="+mj-lt"/>
              </a:rPr>
              <a:t>		and public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1526"/>
            <a:ext cx="10077450" cy="719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525" y="2351451"/>
            <a:ext cx="8229600" cy="375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Possibilities:</a:t>
            </a: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	+ Solicit ideas for next show</a:t>
            </a:r>
          </a:p>
          <a:p>
            <a:r>
              <a:rPr lang="en-US" sz="3200" dirty="0" smtClean="0">
                <a:latin typeface="+mj-lt"/>
              </a:rPr>
              <a:t>	+ Allow registration on line</a:t>
            </a:r>
          </a:p>
          <a:p>
            <a:r>
              <a:rPr lang="en-US" sz="3200" dirty="0" smtClean="0">
                <a:latin typeface="+mj-lt"/>
              </a:rPr>
              <a:t>	+ Take surveys </a:t>
            </a:r>
          </a:p>
          <a:p>
            <a:r>
              <a:rPr lang="en-US" sz="3200" dirty="0" smtClean="0">
                <a:latin typeface="+mj-lt"/>
              </a:rPr>
              <a:t>	+ Use mailing lists for announcements</a:t>
            </a:r>
          </a:p>
          <a:p>
            <a:r>
              <a:rPr lang="en-US" sz="3200" dirty="0" smtClean="0">
                <a:latin typeface="+mj-lt"/>
              </a:rPr>
              <a:t>	+ &lt;enter your idea here&gt;</a:t>
            </a:r>
          </a:p>
          <a:p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3525" y="2105025"/>
            <a:ext cx="7220246" cy="461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Keep an eye on the new web site in work at: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  <a:hlinkClick r:id="rId2"/>
              </a:rPr>
              <a:t>&lt;https://computertech-nwf.org&gt;</a:t>
            </a:r>
            <a:endParaRPr lang="en-US" b="1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(aka </a:t>
            </a:r>
            <a:r>
              <a:rPr lang="en-US" b="1" dirty="0" smtClean="0">
                <a:latin typeface="+mj-lt"/>
                <a:hlinkClick r:id="rId3"/>
              </a:rPr>
              <a:t>&lt;https://207.150.179.28&gt;</a:t>
            </a:r>
            <a:r>
              <a:rPr lang="en-US" dirty="0" smtClean="0">
                <a:latin typeface="+mj-lt"/>
              </a:rPr>
              <a:t>)</a:t>
            </a:r>
          </a:p>
          <a:p>
            <a:pPr algn="ctr"/>
            <a:endParaRPr lang="en-US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Looking for volunteers: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+ Designers</a:t>
            </a:r>
          </a:p>
          <a:p>
            <a:r>
              <a:rPr lang="en-US" sz="2800" dirty="0" smtClean="0">
                <a:latin typeface="+mj-lt"/>
              </a:rPr>
              <a:t>	+ Data entry help</a:t>
            </a:r>
          </a:p>
          <a:p>
            <a:r>
              <a:rPr lang="en-US" sz="2800" dirty="0" smtClean="0">
                <a:latin typeface="+mj-lt"/>
              </a:rPr>
              <a:t>	+ Writers</a:t>
            </a:r>
          </a:p>
          <a:p>
            <a:r>
              <a:rPr lang="en-US" sz="2800" dirty="0" smtClean="0">
                <a:latin typeface="+mj-lt"/>
              </a:rPr>
              <a:t>	+ Learning about web site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4525" y="2140172"/>
            <a:ext cx="6274704" cy="358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Web server:</a:t>
            </a:r>
          </a:p>
          <a:p>
            <a:endParaRPr lang="en-US" sz="2800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2"/>
              </a:rPr>
              <a:t>&lt;http://httpd.apache.org/&gt;</a:t>
            </a:r>
            <a:endParaRPr lang="en-US" sz="2800" b="1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Frameworks: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3"/>
              </a:rPr>
              <a:t>***&lt;http://mezzanine.jupo.org/&gt;</a:t>
            </a:r>
            <a:r>
              <a:rPr lang="en-US" sz="2800" b="1" dirty="0" smtClean="0">
                <a:latin typeface="+mj-lt"/>
              </a:rPr>
              <a:t>  </a:t>
            </a:r>
          </a:p>
          <a:p>
            <a:pPr algn="ctr"/>
            <a:r>
              <a:rPr lang="en-US" sz="2800" b="1" dirty="0" smtClean="0">
                <a:latin typeface="+mj-lt"/>
                <a:hlinkClick r:id="rId4"/>
              </a:rPr>
              <a:t>&lt;https://www.djangoproject.com/&gt;</a:t>
            </a:r>
            <a:endParaRPr lang="en-US" sz="2800" b="1" dirty="0" smtClean="0">
              <a:latin typeface="+mj-lt"/>
            </a:endParaRPr>
          </a:p>
          <a:p>
            <a:pPr algn="ctr"/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Computer Tech Web Site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421" y="2122414"/>
            <a:ext cx="6274704" cy="272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Database:</a:t>
            </a:r>
          </a:p>
          <a:p>
            <a:endParaRPr lang="en-US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2"/>
              </a:rPr>
              <a:t>&lt;http://www.postgresql.org/&gt;</a:t>
            </a:r>
            <a:endParaRPr lang="en-US" sz="2800" b="1" dirty="0" smtClean="0">
              <a:latin typeface="+mj-lt"/>
            </a:endParaRPr>
          </a:p>
          <a:p>
            <a:pPr algn="ctr"/>
            <a:endParaRPr lang="en-US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Mailing lists (Mailman 3):</a:t>
            </a:r>
          </a:p>
          <a:p>
            <a:endParaRPr lang="en-US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  <a:hlinkClick r:id="rId3"/>
              </a:rPr>
              <a:t>&lt;http://www.list.org/&gt;</a:t>
            </a:r>
            <a:endParaRPr lang="en-US" sz="2800" b="1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827088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dirty="0" smtClean="0"/>
              <a:t>Thanks for Having Me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smtClean="0">
                <a:latin typeface="+mj-lt"/>
              </a:rPr>
              <a:t>Tom </a:t>
            </a:r>
            <a:r>
              <a:rPr lang="en-US" sz="2800" b="1" smtClean="0">
                <a:latin typeface="+mj-lt"/>
              </a:rPr>
              <a:t>Browder</a:t>
            </a:r>
            <a:br>
              <a:rPr lang="en-US" sz="2800" b="1" smtClean="0">
                <a:latin typeface="+mj-lt"/>
              </a:rPr>
            </a:br>
            <a:r>
              <a:rPr lang="en-US" sz="2800" smtClean="0">
                <a:latin typeface="Myriad Web" charset="0"/>
              </a:rPr>
              <a:t>850-830-8078 </a:t>
            </a:r>
            <a:r>
              <a:rPr lang="en-US" sz="2800" dirty="0" smtClean="0">
                <a:latin typeface="Myriad Web" charset="0"/>
              </a:rPr>
              <a:t>(M)</a:t>
            </a:r>
          </a:p>
          <a:p>
            <a:pPr algn="ctr"/>
            <a:r>
              <a:rPr lang="en-US" sz="2800" b="1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137</Words>
  <Application>Microsoft Office PowerPoint</Application>
  <PresentationFormat>Custom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Thanks for Having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109</cp:revision>
  <cp:lastPrinted>2009-09-18T03:07:08Z</cp:lastPrinted>
  <dcterms:created xsi:type="dcterms:W3CDTF">2009-03-17T23:46:44Z</dcterms:created>
  <dcterms:modified xsi:type="dcterms:W3CDTF">2014-02-19T15:05:49Z</dcterms:modified>
</cp:coreProperties>
</file>