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4" r:id="rId3"/>
    <p:sldId id="290" r:id="rId4"/>
    <p:sldId id="328" r:id="rId5"/>
    <p:sldId id="298" r:id="rId6"/>
    <p:sldId id="312" r:id="rId7"/>
    <p:sldId id="313" r:id="rId8"/>
    <p:sldId id="318" r:id="rId9"/>
    <p:sldId id="325" r:id="rId10"/>
    <p:sldId id="319" r:id="rId11"/>
    <p:sldId id="310" r:id="rId12"/>
    <p:sldId id="327" r:id="rId13"/>
    <p:sldId id="326" r:id="rId14"/>
    <p:sldId id="330" r:id="rId15"/>
    <p:sldId id="329" r:id="rId16"/>
    <p:sldId id="323" r:id="rId17"/>
    <p:sldId id="324" r:id="rId18"/>
  </p:sldIdLst>
  <p:sldSz cx="10077450" cy="7562850"/>
  <p:notesSz cx="6881813" cy="9296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4" y="-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504"/>
        <p:guide pos="196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81062" tIns="40531" rIns="81062" bIns="40531" rtlCol="0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81062" tIns="40531" rIns="81062" bIns="40531" rtlCol="0"/>
          <a:lstStyle>
            <a:lvl1pPr algn="r">
              <a:defRPr sz="1100"/>
            </a:lvl1pPr>
          </a:lstStyle>
          <a:p>
            <a:pPr>
              <a:defRPr/>
            </a:pPr>
            <a:fld id="{9F81D9C3-25D6-4529-92E6-B45D3FD978B7}" type="datetimeFigureOut">
              <a:rPr lang="en-US"/>
              <a:pPr>
                <a:defRPr/>
              </a:pPr>
              <a:t>05/05/2014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81062" tIns="40531" rIns="81062" bIns="40531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81062" tIns="40531" rIns="81062" bIns="40531" rtlCol="0" anchor="b"/>
          <a:lstStyle>
            <a:lvl1pPr algn="r">
              <a:defRPr sz="1100"/>
            </a:lvl1pPr>
          </a:lstStyle>
          <a:p>
            <a:pPr>
              <a:defRPr/>
            </a:pPr>
            <a:fld id="{697BE4A0-4E5D-4C23-B07E-275AB77DE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41463" y="874713"/>
            <a:ext cx="3992562" cy="299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079500" y="4162425"/>
            <a:ext cx="4922838" cy="3325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1463" y="874713"/>
            <a:ext cx="3994150" cy="2997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0" y="4162425"/>
            <a:ext cx="4924425" cy="3327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79306" y="4162794"/>
            <a:ext cx="4924415" cy="18466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C9478-0FE7-489E-9D53-FA063C3FD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76E2C-9695-4238-AAA7-AB67172429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2963" y="627063"/>
            <a:ext cx="2149475" cy="6464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775" y="627063"/>
            <a:ext cx="6300788" cy="6464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6378C-900D-4D22-888A-08AF3CC52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627063"/>
            <a:ext cx="8602663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7BD90-9754-4AB7-9BBF-D1475633FD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627063"/>
            <a:ext cx="8602663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39775" y="2101850"/>
            <a:ext cx="4224338" cy="4989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16513" y="2101850"/>
            <a:ext cx="4225925" cy="4989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4CD37-0D7E-4645-BC65-EBB1892F5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32067-1B5E-4B46-988D-2E9CA87328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A57D9-F1BD-42E9-A34F-0999CB3DA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2101850"/>
            <a:ext cx="4224338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2101850"/>
            <a:ext cx="422592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BC0E8-CF39-423F-B69E-4DDA0C6A3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88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88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787FC-A5C5-4B63-9CBE-D512228F8C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84BFC-A738-406C-8DB4-115669063D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E8D8B-B846-4F21-B1C6-DD9EC5344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4038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A26D0-ADEB-4DAC-84FE-54683489B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6788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8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54A43-AAEC-426E-BB03-0B428F6C6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627063"/>
            <a:ext cx="8602663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9775" y="2101850"/>
            <a:ext cx="8602663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AutoShape 3"/>
          <p:cNvSpPr>
            <a:spLocks noChangeArrowheads="1"/>
          </p:cNvSpPr>
          <p:nvPr/>
        </p:nvSpPr>
        <p:spPr bwMode="auto">
          <a:xfrm>
            <a:off x="0" y="7483475"/>
            <a:ext cx="10077450" cy="77788"/>
          </a:xfrm>
          <a:prstGeom prst="roundRect">
            <a:avLst>
              <a:gd name="adj" fmla="val 2083"/>
            </a:avLst>
          </a:prstGeom>
          <a:solidFill>
            <a:srgbClr val="0062B1"/>
          </a:solidFill>
          <a:ln w="9525">
            <a:solidFill>
              <a:srgbClr val="0062B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9750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F7AC8994-A94C-4F3C-B4C0-59EE499E7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2pPr>
      <a:lvl3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3pPr>
      <a:lvl4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4pPr>
      <a:lvl5pPr algn="ctr" defTabSz="457200" rtl="0" eaLnBrk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5pPr>
      <a:lvl6pPr marL="25146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6pPr>
      <a:lvl7pPr marL="29718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7pPr>
      <a:lvl8pPr marL="34290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8pPr>
      <a:lvl9pPr marL="3886200" indent="-228600" algn="ctr" defTabSz="457200" rtl="0" fontAlgn="base" hangingPunct="0">
        <a:lnSpc>
          <a:spcPct val="10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smincho" charset="0"/>
          <a:cs typeface="msmincho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om.browde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nwflug.or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foswik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jango-cms.org/en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foundation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edx.org/course/linuxfoundationx/linuxfoundationx-lfs101x-introduction-1621" TargetMode="External"/><Relationship Id="rId4" Type="http://schemas.openxmlformats.org/officeDocument/2006/relationships/hyperlink" Target="http://arstechnica.com/information-technology/2014/03/2400-introduction-to-linux-course-will-be-free-and-online-this-summer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wflug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sllabs.com/ssltest/" TargetMode="External"/><Relationship Id="rId5" Type="http://schemas.openxmlformats.org/officeDocument/2006/relationships/hyperlink" Target="https://github.com/tbrowder/nwflug/" TargetMode="External"/><Relationship Id="rId4" Type="http://schemas.openxmlformats.org/officeDocument/2006/relationships/hyperlink" Target="http://tinyurl.com/nwflug-meeting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685800" y="5097615"/>
            <a:ext cx="8696325" cy="167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9072" rIns="0" bIns="0" anchor="ctr"/>
          <a:lstStyle/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sz="3600" dirty="0">
                <a:latin typeface="Myriad Web" charset="0"/>
              </a:rPr>
              <a:t>Tom Browder</a:t>
            </a:r>
            <a:br>
              <a:rPr lang="en-US" sz="3600" dirty="0">
                <a:latin typeface="Myriad Web" charset="0"/>
              </a:rPr>
            </a:br>
            <a:r>
              <a:rPr lang="en-US" dirty="0">
                <a:latin typeface="Myriad Web" charset="0"/>
              </a:rPr>
              <a:t>ManTech International Corp</a:t>
            </a:r>
            <a:r>
              <a:rPr lang="en-US" dirty="0" smtClean="0">
                <a:solidFill>
                  <a:srgbClr val="FFFFFF"/>
                </a:solidFill>
                <a:latin typeface="Myriad Web" charset="0"/>
              </a:rPr>
              <a:t>.</a:t>
            </a:r>
          </a:p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dirty="0">
              <a:solidFill>
                <a:srgbClr val="FFFFFF"/>
              </a:solidFill>
              <a:latin typeface="Myriad Web" charset="0"/>
            </a:endParaRPr>
          </a:p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 smtClean="0">
                <a:solidFill>
                  <a:srgbClr val="FFFFFF"/>
                </a:solidFill>
                <a:latin typeface="Myriad Web" charset="0"/>
                <a:hlinkClick r:id="rId3"/>
              </a:rPr>
              <a:t>tom.browder@gmail.com</a:t>
            </a:r>
            <a:endParaRPr lang="en-US" dirty="0" smtClean="0">
              <a:solidFill>
                <a:srgbClr val="FFFFFF"/>
              </a:solidFill>
              <a:latin typeface="Myriad Web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5325" y="809625"/>
            <a:ext cx="8686800" cy="146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+mj-lt"/>
              </a:rPr>
              <a:t>Northwest Florida</a:t>
            </a:r>
          </a:p>
          <a:p>
            <a:pPr algn="ctr"/>
            <a:r>
              <a:rPr lang="en-US" sz="4800" dirty="0" smtClean="0">
                <a:latin typeface="+mj-lt"/>
              </a:rPr>
              <a:t>Linux User Group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92125" y="2375185"/>
            <a:ext cx="2476191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https://nwflug.org/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76570" y="3324225"/>
            <a:ext cx="4517582" cy="1008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NWFLUG Meeting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2014-05-05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10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1057971"/>
            <a:ext cx="8604720" cy="716286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NWFLUG Future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57325" y="2867025"/>
            <a:ext cx="7239000" cy="1589824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Plan install sessions on non-meeting dates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Rotate meeting program responsibility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Outreach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11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1379478"/>
            <a:ext cx="10077450" cy="716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eaLnBrk="0">
              <a:lnSpc>
                <a:spcPct val="104000"/>
              </a:lnSpc>
              <a:buNone/>
              <a:defRPr/>
            </a:pPr>
            <a:r>
              <a:rPr lang="en-US" sz="4800" dirty="0" smtClean="0">
                <a:latin typeface="+mj-lt"/>
              </a:rPr>
              <a:t>Program ideas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6152" y="3322237"/>
            <a:ext cx="7239000" cy="2897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+ *nix (Unix/Linux) basics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+ &lt;insert language here&gt; programming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+ Getting involved with a FOSS project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+ Setting up your own web server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12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1057971"/>
            <a:ext cx="8604720" cy="716286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Outreach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86125" y="2867026"/>
            <a:ext cx="3581400" cy="1589824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Computer Tech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Radio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Local Science Fairs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13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1057971"/>
            <a:ext cx="8604720" cy="716286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NWFLUG Web Site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57325" y="2867026"/>
            <a:ext cx="7239000" cy="1589824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Add mailing lists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Add </a:t>
            </a:r>
            <a:r>
              <a:rPr lang="en-US" sz="2800" dirty="0" err="1" smtClean="0">
                <a:latin typeface="+mj-lt"/>
                <a:cs typeface="Times New Roman" pitchFamily="18" charset="0"/>
                <a:hlinkClick r:id="rId3"/>
              </a:rPr>
              <a:t>FossWiki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or </a:t>
            </a:r>
            <a:r>
              <a:rPr lang="en-US" sz="2800" dirty="0" err="1" smtClean="0">
                <a:latin typeface="+mj-lt"/>
                <a:cs typeface="Times New Roman" pitchFamily="18" charset="0"/>
                <a:hlinkClick r:id="rId4"/>
              </a:rPr>
              <a:t>Django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framework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Please investigate for recommendation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14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1057971"/>
            <a:ext cx="8604720" cy="716286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Free Linux Course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57325" y="2575886"/>
            <a:ext cx="7239000" cy="2391326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+mj-lt"/>
              </a:rPr>
              <a:t>The </a:t>
            </a:r>
            <a:r>
              <a:rPr lang="en-US" sz="2800" dirty="0" smtClean="0">
                <a:latin typeface="+mj-lt"/>
                <a:hlinkClick r:id="rId3"/>
              </a:rPr>
              <a:t>Linux Foundation</a:t>
            </a:r>
            <a:r>
              <a:rPr lang="en-US" sz="2800" dirty="0" smtClean="0">
                <a:latin typeface="+mj-lt"/>
              </a:rPr>
              <a:t> has </a:t>
            </a:r>
            <a:r>
              <a:rPr lang="en-US" sz="2800" dirty="0" smtClean="0">
                <a:latin typeface="+mj-lt"/>
                <a:hlinkClick r:id="rId4"/>
              </a:rPr>
              <a:t>announced</a:t>
            </a:r>
            <a:r>
              <a:rPr lang="en-US" sz="2800" dirty="0" smtClean="0">
                <a:latin typeface="+mj-lt"/>
              </a:rPr>
              <a:t> its "Introduction to Linux" course will be free and online this summer. 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</a:rPr>
              <a:t>See this </a:t>
            </a:r>
            <a:r>
              <a:rPr lang="en-US" sz="2800" dirty="0" smtClean="0">
                <a:latin typeface="+mj-lt"/>
                <a:hlinkClick r:id="rId5"/>
              </a:rPr>
              <a:t>link</a:t>
            </a:r>
            <a:r>
              <a:rPr lang="en-US" sz="2800" dirty="0" smtClean="0">
                <a:latin typeface="+mj-lt"/>
              </a:rPr>
              <a:t> to register.</a:t>
            </a:r>
          </a:p>
          <a:p>
            <a:pPr marL="0" indent="0">
              <a:buNone/>
            </a:pPr>
            <a:endParaRPr lang="en-US" sz="2800" dirty="0" smtClean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15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1057970"/>
            <a:ext cx="8604720" cy="716286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NWFLUG Resources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796761" y="2377818"/>
            <a:ext cx="6477000" cy="4146807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Web site</a:t>
            </a:r>
          </a:p>
          <a:p>
            <a:pPr marL="432000" lvl="1" indent="0">
              <a:buNone/>
            </a:pPr>
            <a:r>
              <a:rPr lang="en-US" sz="2400" dirty="0" smtClean="0">
                <a:latin typeface="+mj-lt"/>
                <a:hlinkClick r:id="rId3"/>
              </a:rPr>
              <a:t>https://nwflug.org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Dropbox site</a:t>
            </a:r>
          </a:p>
          <a:p>
            <a:pPr marL="432000" lvl="1" indent="0">
              <a:buNone/>
            </a:pPr>
            <a:r>
              <a:rPr lang="en-US" sz="2400" dirty="0" smtClean="0">
                <a:latin typeface="+mj-lt"/>
                <a:cs typeface="Times New Roman" pitchFamily="18" charset="0"/>
                <a:hlinkClick r:id="rId4"/>
              </a:rPr>
              <a:t>http://tinyurl.com/nwflug-meetings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Git site</a:t>
            </a:r>
          </a:p>
          <a:p>
            <a:pPr marL="432000" lvl="1" indent="0">
              <a:buNone/>
            </a:pPr>
            <a:r>
              <a:rPr lang="en-US" sz="2400" dirty="0" smtClean="0">
                <a:latin typeface="+mj-lt"/>
                <a:cs typeface="Times New Roman" pitchFamily="18" charset="0"/>
                <a:hlinkClick r:id="rId5"/>
              </a:rPr>
              <a:t>https://github.com/tbrowder/nwflug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Security check site (non-NWFLUG)</a:t>
            </a:r>
          </a:p>
          <a:p>
            <a:pPr marL="432000" lvl="1" indent="0">
              <a:buNone/>
            </a:pPr>
            <a:r>
              <a:rPr lang="en-US" sz="2400" dirty="0" smtClean="0">
                <a:latin typeface="+mj-lt"/>
                <a:cs typeface="Times New Roman" pitchFamily="18" charset="0"/>
                <a:hlinkClick r:id="rId6"/>
              </a:rPr>
              <a:t>https://www.ssllabs.com/ssltest</a:t>
            </a:r>
            <a:endParaRPr lang="en-US" sz="2400" dirty="0" smtClean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16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2270947"/>
            <a:ext cx="8604720" cy="2304670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Introduction to vi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Ken Bentley</a:t>
            </a:r>
            <a:endParaRPr lang="en-US" sz="4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17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657225"/>
            <a:ext cx="8604720" cy="71628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Summary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24125" y="2232652"/>
            <a:ext cx="5029200" cy="3910973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Notes from last meeting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Take and discuss survey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NWFLUG future and outreach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Web site plans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Free Linux on-line course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NWFLUG Resources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Introduction </a:t>
            </a:r>
            <a:r>
              <a:rPr lang="en-US" sz="2800" smtClean="0">
                <a:latin typeface="+mj-lt"/>
                <a:cs typeface="Times New Roman" pitchFamily="18" charset="0"/>
              </a:rPr>
              <a:t>to vi</a:t>
            </a:r>
            <a:endParaRPr lang="en-US" sz="2800" dirty="0" smtClean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657225"/>
            <a:ext cx="8604720" cy="71628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Agenda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24125" y="2232652"/>
            <a:ext cx="5029200" cy="3910973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Notes from last meeting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NWFLUG </a:t>
            </a:r>
            <a:r>
              <a:rPr lang="en-US" sz="2800" dirty="0" smtClean="0">
                <a:latin typeface="+mj-lt"/>
                <a:cs typeface="Times New Roman" pitchFamily="18" charset="0"/>
              </a:rPr>
              <a:t>future and outreach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Web site plans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Free Linux on-line course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NWFLUG Resources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Introduction to vi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Wrap-up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2790825"/>
            <a:ext cx="8604720" cy="71628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Last Meeting</a:t>
            </a:r>
            <a:endParaRPr lang="en-US" sz="4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900777"/>
            <a:ext cx="8604720" cy="71628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GNU/Linux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47725" y="2562225"/>
            <a:ext cx="8382000" cy="1230752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lvl="0" indent="0">
              <a:buNone/>
            </a:pPr>
            <a:r>
              <a:rPr lang="en-US" sz="2800" dirty="0" smtClean="0">
                <a:latin typeface="+mj-lt"/>
              </a:rPr>
              <a:t>GNU/Linux (commonly referred to as “Linux”) is a free operating system (OS) which aims to be a full replacement for Microsoft and Mac OS X.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24840" y="6888960"/>
            <a:ext cx="2347200" cy="521280"/>
          </a:xfrm>
        </p:spPr>
        <p:txBody>
          <a:bodyPr/>
          <a:lstStyle/>
          <a:p>
            <a:pPr lvl="0"/>
            <a:fld id="{AE64FA2C-88A7-4690-ABDE-7BCF14C0AAD9}" type="slidenum">
              <a:rPr/>
              <a:pPr lvl="0"/>
              <a:t>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0" y="683194"/>
            <a:ext cx="10077450" cy="716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457200" rtl="0" eaLnBrk="0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buNone/>
              <a:tabLst/>
              <a:defRPr/>
            </a:pPr>
            <a:r>
              <a:rPr lang="en-US" sz="48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Use Cases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4955" y="2257425"/>
            <a:ext cx="8305770" cy="3699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Free Windows desktop replacement</a:t>
            </a:r>
          </a:p>
          <a:p>
            <a:r>
              <a:rPr lang="en-US" sz="2800" dirty="0" smtClean="0">
                <a:latin typeface="+mj-lt"/>
              </a:rPr>
              <a:t>Excellent programming environment</a:t>
            </a:r>
          </a:p>
          <a:p>
            <a:r>
              <a:rPr lang="en-US" sz="2800" dirty="0" smtClean="0">
                <a:latin typeface="+mj-lt"/>
              </a:rPr>
              <a:t>Home server (when installed on bare metal)</a:t>
            </a:r>
          </a:p>
          <a:p>
            <a:r>
              <a:rPr lang="en-US" sz="2800" dirty="0" smtClean="0">
                <a:latin typeface="+mj-lt"/>
              </a:rPr>
              <a:t>	+ Backup</a:t>
            </a:r>
          </a:p>
          <a:p>
            <a:r>
              <a:rPr lang="en-US" sz="2800" dirty="0" smtClean="0">
                <a:latin typeface="+mj-lt"/>
              </a:rPr>
              <a:t>	+ Host version control</a:t>
            </a:r>
          </a:p>
          <a:p>
            <a:r>
              <a:rPr lang="en-US" sz="2800" dirty="0" smtClean="0">
                <a:latin typeface="+mj-lt"/>
              </a:rPr>
              <a:t>	+ Web server</a:t>
            </a:r>
          </a:p>
          <a:p>
            <a:r>
              <a:rPr lang="en-US" sz="2800" dirty="0" smtClean="0">
                <a:latin typeface="+mj-lt"/>
              </a:rPr>
              <a:t>Remote server</a:t>
            </a:r>
          </a:p>
          <a:p>
            <a:r>
              <a:rPr lang="en-US" sz="2800" dirty="0" smtClean="0">
                <a:latin typeface="+mj-lt"/>
              </a:rPr>
              <a:t>	+ Virtual (e.g., Rackspace Cloud)</a:t>
            </a:r>
          </a:p>
          <a:p>
            <a:r>
              <a:rPr lang="en-US" sz="2800" dirty="0" smtClean="0">
                <a:latin typeface="+mj-lt"/>
              </a:rPr>
              <a:t>	+ PC server (e.g., Sago Net)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900777"/>
            <a:ext cx="8604720" cy="71628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NWFLUG Purpose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47725" y="2092848"/>
            <a:ext cx="8382000" cy="3593578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+mj-lt"/>
              </a:rPr>
              <a:t>	Educate members and the public on choosing, obtaining, installing, and using a suitable GNU/Linux distribution.</a:t>
            </a:r>
          </a:p>
          <a:p>
            <a:pPr marL="0" indent="0">
              <a:buNone/>
            </a:pPr>
            <a:endParaRPr lang="en-US" sz="2800" dirty="0" smtClean="0">
              <a:latin typeface="+mj-lt"/>
            </a:endParaRPr>
          </a:p>
          <a:p>
            <a:pPr marL="0" indent="0">
              <a:buNone/>
            </a:pPr>
            <a:r>
              <a:rPr lang="en-US" sz="2800" dirty="0" smtClean="0">
                <a:latin typeface="+mj-lt"/>
              </a:rPr>
              <a:t>	Educate members and the public on the availability, installation, and use of Free and Open Source Software (FOSS), </a:t>
            </a:r>
            <a:r>
              <a:rPr lang="en-US" sz="2800" smtClean="0">
                <a:latin typeface="+mj-lt"/>
              </a:rPr>
              <a:t>particularly cross-platform </a:t>
            </a:r>
            <a:r>
              <a:rPr lang="en-US" sz="2800" dirty="0" smtClean="0">
                <a:latin typeface="+mj-lt"/>
              </a:rPr>
              <a:t>FOSS.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900777"/>
            <a:ext cx="8604720" cy="71628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NWFLUG Purpose (2)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47725" y="3073885"/>
            <a:ext cx="8382000" cy="1631503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+mj-lt"/>
              </a:rPr>
              <a:t>	Educate members and the public on the importance of computer knowledge and security in our digital world, including an introduction to computer programming.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733425"/>
            <a:ext cx="8604720" cy="71628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Survey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95525" y="1372339"/>
            <a:ext cx="5486400" cy="5071547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Awareness (marketing)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word of mouth, Bay Beacon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Expectations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help with programming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learn about Linux, etc</a:t>
            </a:r>
            <a:r>
              <a:rPr lang="en-US" sz="2800" dirty="0" smtClean="0">
                <a:latin typeface="+mj-lt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Formality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</a:t>
            </a:r>
            <a:r>
              <a:rPr lang="en-US" sz="2800" dirty="0" smtClean="0">
                <a:latin typeface="+mj-lt"/>
                <a:cs typeface="Times New Roman" pitchFamily="18" charset="0"/>
              </a:rPr>
              <a:t>Informa</a:t>
            </a:r>
            <a:r>
              <a:rPr lang="en-US" sz="2800" dirty="0" smtClean="0">
                <a:latin typeface="+mj-lt"/>
                <a:cs typeface="Times New Roman" pitchFamily="18" charset="0"/>
              </a:rPr>
              <a:t>l</a:t>
            </a:r>
            <a:endParaRPr lang="en-US" sz="2800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Linux experience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mixed new and experienced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6C54BA-EB5C-4823-9E9E-6FE2426C8575}" type="slidenum">
              <a:rPr/>
              <a:pPr lvl="0"/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0159" y="809625"/>
            <a:ext cx="8604720" cy="71628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800" dirty="0" smtClean="0"/>
              <a:t>Survey (2)</a:t>
            </a:r>
            <a:endParaRPr lang="en-US" sz="4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95525" y="1952625"/>
            <a:ext cx="5486388" cy="3910973"/>
          </a:xfrm>
        </p:spPr>
        <p:txBody>
          <a:bodyPr wrap="square" lIns="182880" rIns="91440" anchor="ctr" anchorCtr="0"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latin typeface="Nimbus Roman No9 L" pitchFamily="18"/>
                <a:ea typeface="HG Mincho Light J" pitchFamily="2"/>
                <a:cs typeface="Tahoma" pitchFamily="2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Linux access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native (single and dual boot)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Computer Tech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few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Comments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  <a:cs typeface="Times New Roman" pitchFamily="18" charset="0"/>
              </a:rPr>
              <a:t>	none</a:t>
            </a:r>
          </a:p>
          <a:p>
            <a:pPr marL="0" indent="0">
              <a:buNone/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FF0000"/>
      </a:folHlink>
    </a:clrScheme>
    <a:fontScheme name="Office Theme">
      <a:majorFont>
        <a:latin typeface="Arial"/>
        <a:ea typeface="msmincho"/>
        <a:cs typeface="msmincho"/>
      </a:majorFont>
      <a:minorFont>
        <a:latin typeface="Times New Roman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240</Words>
  <Application>Microsoft Office PowerPoint</Application>
  <PresentationFormat>Custom</PresentationFormat>
  <Paragraphs>108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Agenda</vt:lpstr>
      <vt:lpstr>Last Meeting</vt:lpstr>
      <vt:lpstr>GNU/Linux</vt:lpstr>
      <vt:lpstr>Slide 5</vt:lpstr>
      <vt:lpstr>NWFLUG Purpose</vt:lpstr>
      <vt:lpstr>NWFLUG Purpose (2)</vt:lpstr>
      <vt:lpstr>Survey</vt:lpstr>
      <vt:lpstr>Survey (2)</vt:lpstr>
      <vt:lpstr>NWFLUG Future</vt:lpstr>
      <vt:lpstr>Slide 11</vt:lpstr>
      <vt:lpstr>Outreach</vt:lpstr>
      <vt:lpstr>NWFLUG Web Site</vt:lpstr>
      <vt:lpstr>Free Linux Course</vt:lpstr>
      <vt:lpstr>NWFLUG Resources</vt:lpstr>
      <vt:lpstr>Introduction to vi  Ken Bentley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</dc:title>
  <dc:creator>Tom Browder</dc:creator>
  <cp:lastModifiedBy>Tom</cp:lastModifiedBy>
  <cp:revision>140</cp:revision>
  <cp:lastPrinted>2009-09-18T03:07:08Z</cp:lastPrinted>
  <dcterms:created xsi:type="dcterms:W3CDTF">2009-03-17T23:46:44Z</dcterms:created>
  <dcterms:modified xsi:type="dcterms:W3CDTF">2014-05-05T19:52:09Z</dcterms:modified>
</cp:coreProperties>
</file>