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90" r:id="rId3"/>
    <p:sldId id="289" r:id="rId4"/>
    <p:sldId id="288" r:id="rId5"/>
  </p:sldIdLst>
  <p:sldSz cx="10077450" cy="7562850"/>
  <p:notesSz cx="6881813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2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504"/>
        <p:guide pos="196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r">
              <a:defRPr sz="1100"/>
            </a:lvl1pPr>
          </a:lstStyle>
          <a:p>
            <a:pPr>
              <a:defRPr/>
            </a:pPr>
            <a:fld id="{9F81D9C3-25D6-4529-92E6-B45D3FD978B7}" type="datetimeFigureOut">
              <a:rPr lang="en-US"/>
              <a:pPr>
                <a:defRPr/>
              </a:pPr>
              <a:t>02/07/2014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r">
              <a:defRPr sz="1100"/>
            </a:lvl1pPr>
          </a:lstStyle>
          <a:p>
            <a:pPr>
              <a:defRPr/>
            </a:pPr>
            <a:fld id="{697BE4A0-4E5D-4C23-B07E-275AB77DE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41463" y="874713"/>
            <a:ext cx="3992562" cy="299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79500" y="4162425"/>
            <a:ext cx="4922838" cy="332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C9478-0FE7-489E-9D53-FA063C3F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76E2C-9695-4238-AAA7-AB6717242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627063"/>
            <a:ext cx="2149475" cy="6464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0788" cy="6464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378C-900D-4D22-888A-08AF3CC52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7BD90-9754-4AB7-9BBF-D1475633F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CD37-0D7E-4645-BC65-EBB1892F5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2067-1B5E-4B46-988D-2E9CA8732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A57D9-F1BD-42E9-A34F-0999CB3DA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C0E8-CF39-423F-B69E-4DDA0C6A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87FC-A5C5-4B63-9CBE-D512228F8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84BFC-A738-406C-8DB4-115669063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8D8B-B846-4F21-B1C6-DD9EC5344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26D0-ADEB-4DAC-84FE-54683489B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54A43-AAEC-426E-BB03-0B428F6C6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0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60266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2663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0" y="7483475"/>
            <a:ext cx="10077450" cy="77788"/>
          </a:xfrm>
          <a:prstGeom prst="roundRect">
            <a:avLst>
              <a:gd name="adj" fmla="val 2083"/>
            </a:avLst>
          </a:prstGeom>
          <a:solidFill>
            <a:srgbClr val="0062B1"/>
          </a:solidFill>
          <a:ln w="9525">
            <a:solidFill>
              <a:srgbClr val="0062B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7AC8994-A94C-4F3C-B4C0-59EE499E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ygnus.com/" TargetMode="External"/><Relationship Id="rId4" Type="http://schemas.openxmlformats.org/officeDocument/2006/relationships/hyperlink" Target="mailto:tom.browder@mantech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381125" y="2409825"/>
            <a:ext cx="57531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9072" rIns="0" bIns="0" anchor="ctr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 dirty="0">
                <a:solidFill>
                  <a:srgbClr val="FFFFFF"/>
                </a:solidFill>
                <a:latin typeface="Myriad Web" charset="0"/>
              </a:rPr>
              <a:t>Tom Browder</a:t>
            </a:r>
            <a:br>
              <a:rPr lang="en-US" sz="3600" dirty="0">
                <a:solidFill>
                  <a:srgbClr val="FFFFFF"/>
                </a:solidFill>
                <a:latin typeface="Myriad Web" charset="0"/>
              </a:rPr>
            </a:br>
            <a:r>
              <a:rPr lang="en-US" dirty="0">
                <a:solidFill>
                  <a:srgbClr val="FFFFFF"/>
                </a:solidFill>
                <a:latin typeface="Myriad Web" charset="0"/>
              </a:rPr>
              <a:t>ManTech International Corp</a:t>
            </a:r>
            <a:r>
              <a:rPr lang="en-US" dirty="0" smtClean="0">
                <a:solidFill>
                  <a:srgbClr val="FFFFFF"/>
                </a:solidFill>
                <a:latin typeface="Myriad Web" charset="0"/>
              </a:rPr>
              <a:t>.</a:t>
            </a: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4"/>
              </a:rPr>
              <a:t>tom.browder@mantech.com</a:t>
            </a:r>
            <a:endParaRPr lang="en-US" dirty="0" smtClean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5"/>
              </a:rPr>
              <a:t>&lt;https://mygnus.com/&gt;</a:t>
            </a:r>
            <a:endParaRPr lang="en-US" dirty="0">
              <a:solidFill>
                <a:srgbClr val="FFFFFF"/>
              </a:solidFill>
              <a:latin typeface="Myriad Web" charset="0"/>
            </a:endParaRP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1687513" y="504825"/>
            <a:ext cx="495141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Computer Tech ‘</a:t>
            </a:r>
            <a:r>
              <a:rPr lang="en-US" sz="4800" dirty="0" smtClean="0">
                <a:solidFill>
                  <a:schemeClr val="bg1"/>
                </a:solidFill>
              </a:rPr>
              <a:t>14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err="1"/>
              <a:t>Backgound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23925" y="2309760"/>
            <a:ext cx="8382000" cy="4353402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I'm an engineer with ManTech International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Corporation.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I've been using Unix/Linux and FOSS professionally for over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20 years.</a:t>
            </a:r>
          </a:p>
          <a:p>
            <a:pPr marL="0" lv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 had my first computer programming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experience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 college in 1963 and loved it!</a:t>
            </a:r>
          </a:p>
          <a:p>
            <a:pPr marL="0" lv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Computer 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rogramming has been an avocation ever since, and a vocation since 1988.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/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740159" y="627480"/>
            <a:ext cx="8604720" cy="12628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Internet considerations</a:t>
            </a:r>
            <a:endParaRPr kumimoji="0" lang="en-US" sz="4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81359" y="2130639"/>
            <a:ext cx="7043566" cy="35262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ctr" anchorCtr="0" compatLnSpc="1">
            <a:prstTxWarp prst="textNoShape">
              <a:avLst/>
            </a:prstTxWarp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 eaLnBrk="0">
              <a:buNone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Like the Biblical Tree of Knowledge</a:t>
            </a:r>
          </a:p>
          <a:p>
            <a:pPr marL="864000" marR="0" lvl="1" indent="-288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Good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Infinite resources for good</a:t>
            </a:r>
          </a:p>
          <a:p>
            <a:pPr marL="864000" marR="0" lvl="1" indent="-288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Evil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Criminals, terrorists, and mischief makers abound</a:t>
            </a:r>
          </a:p>
          <a:p>
            <a:pPr lvl="2" eaLnBrk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You must be on the alert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0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CE9CFE-B6F5-4F07-9126-4E183B136D7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627063"/>
            <a:ext cx="8604250" cy="973137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800" smtClean="0"/>
              <a:t>Thanks for Coming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3502025"/>
            <a:ext cx="9144000" cy="3479800"/>
          </a:xfrm>
        </p:spPr>
        <p:txBody>
          <a:bodyPr tIns="24695"/>
          <a:lstStyle/>
          <a:p>
            <a:pPr algn="ctr"/>
            <a:r>
              <a:rPr lang="en-US" sz="2800" b="1" dirty="0" smtClean="0"/>
              <a:t>Tom Browder </a:t>
            </a:r>
            <a:r>
              <a:rPr lang="en-US" sz="2800" b="1" dirty="0" smtClean="0">
                <a:solidFill>
                  <a:srgbClr val="FF0000"/>
                </a:solidFill>
              </a:rPr>
              <a:t>&lt;tom.browder@gmail.com&gt;</a:t>
            </a:r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E-mail me with questions or suggestions, put “[</a:t>
            </a:r>
            <a:r>
              <a:rPr lang="en-US" sz="2800" b="1" dirty="0" err="1" smtClean="0"/>
              <a:t>computertech</a:t>
            </a:r>
            <a:r>
              <a:rPr lang="en-US" sz="2800" b="1" dirty="0" smtClean="0"/>
              <a:t>]” in the subject (without the quotes).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Times New Roman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115</Words>
  <Application>Microsoft Office PowerPoint</Application>
  <PresentationFormat>Custom</PresentationFormat>
  <Paragraphs>24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Backgound</vt:lpstr>
      <vt:lpstr>Slide 3</vt:lpstr>
      <vt:lpstr>Thanks for Coming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Tom Browder</dc:creator>
  <cp:lastModifiedBy>Tom</cp:lastModifiedBy>
  <cp:revision>72</cp:revision>
  <cp:lastPrinted>2009-09-18T03:07:08Z</cp:lastPrinted>
  <dcterms:created xsi:type="dcterms:W3CDTF">2009-03-17T23:46:44Z</dcterms:created>
  <dcterms:modified xsi:type="dcterms:W3CDTF">2014-02-07T15:56:53Z</dcterms:modified>
</cp:coreProperties>
</file>