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0" r:id="rId3"/>
    <p:sldId id="298" r:id="rId4"/>
    <p:sldId id="312" r:id="rId5"/>
    <p:sldId id="313" r:id="rId6"/>
    <p:sldId id="311" r:id="rId7"/>
    <p:sldId id="314" r:id="rId8"/>
    <p:sldId id="318" r:id="rId9"/>
    <p:sldId id="315" r:id="rId10"/>
    <p:sldId id="316" r:id="rId11"/>
    <p:sldId id="317" r:id="rId12"/>
    <p:sldId id="319" r:id="rId13"/>
    <p:sldId id="310" r:id="rId14"/>
    <p:sldId id="320" r:id="rId15"/>
    <p:sldId id="322" r:id="rId16"/>
    <p:sldId id="323" r:id="rId17"/>
    <p:sldId id="321" r:id="rId18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04/07/2014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wflug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owatch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wflu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sllabs.com/ssltest/" TargetMode="External"/><Relationship Id="rId5" Type="http://schemas.openxmlformats.org/officeDocument/2006/relationships/hyperlink" Target="https://github.com/tbrowder/nwflug/" TargetMode="External"/><Relationship Id="rId4" Type="http://schemas.openxmlformats.org/officeDocument/2006/relationships/hyperlink" Target="http://tinyurl.com/nwflug-meet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5097615"/>
            <a:ext cx="8696325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latin typeface="Myriad Web" charset="0"/>
              </a:rPr>
              <a:t>Tom Browder</a:t>
            </a:r>
            <a:br>
              <a:rPr lang="en-US" sz="3600" dirty="0">
                <a:latin typeface="Myriad Web" charset="0"/>
              </a:rPr>
            </a:br>
            <a:r>
              <a:rPr lang="en-US" dirty="0"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3"/>
              </a:rPr>
              <a:t>tom.browder@gmail.com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8096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Northwest Florida</a:t>
            </a:r>
          </a:p>
          <a:p>
            <a:pPr algn="ctr"/>
            <a:r>
              <a:rPr lang="en-US" sz="4800" dirty="0" smtClean="0">
                <a:latin typeface="+mj-lt"/>
              </a:rPr>
              <a:t>Linux User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2125" y="2375185"/>
            <a:ext cx="2476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https://nwflug.org/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849" y="3324225"/>
            <a:ext cx="5715026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NWFLUG Initial Meeting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2014-04-07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8225"/>
            <a:ext cx="8604720" cy="76822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308852"/>
            <a:ext cx="83820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Many distributions (“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distros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Two major groups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- Debian-format packages: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	Debian, Ubuntu, etc.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- RPM-format packages: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	Fedora,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Redhat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Centos, etc.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2001"/>
            <a:ext cx="8604720" cy="768224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 (3)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209457"/>
            <a:ext cx="8382000" cy="3151149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See this site for an up-to-date look at the Linux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distro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world: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	</a:t>
            </a:r>
            <a:r>
              <a:rPr lang="en-US" sz="2800" dirty="0" smtClean="0">
                <a:latin typeface="+mj-lt"/>
                <a:cs typeface="Times New Roman" pitchFamily="18" charset="0"/>
                <a:hlinkClick r:id="rId3"/>
              </a:rPr>
              <a:t>http://distrowatch.com/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 currently use and recommend Debian</a:t>
            </a:r>
          </a:p>
          <a:p>
            <a:pPr marL="0" indent="0"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Plans and ideas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62325" y="2867025"/>
            <a:ext cx="3352800" cy="1589824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Install parties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Member talks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Outreach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1065418"/>
            <a:ext cx="10077450" cy="1344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Plans and ideas</a:t>
            </a:r>
            <a:r>
              <a:rPr lang="en-US" sz="4800" dirty="0" smtClean="0"/>
              <a:t> </a:t>
            </a:r>
          </a:p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3600" dirty="0" smtClean="0">
                <a:latin typeface="+mj-lt"/>
              </a:rPr>
              <a:t>Member Talks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152" y="3322237"/>
            <a:ext cx="7239000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+ *nix (Unix/Linux) basics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&lt;insert language here&gt; programming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Getting involved with a FOSS project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Setting up your own web server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Organization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381125" y="2431939"/>
            <a:ext cx="76962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Meeting time/place: okay or change?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Formality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Informal?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Chartered?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Registered?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Play by ear?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Resources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96761" y="2377818"/>
            <a:ext cx="6477000" cy="4146807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Web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hlinkClick r:id="rId3"/>
              </a:rPr>
              <a:t>https://nwflug.org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Dropbox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4"/>
              </a:rPr>
              <a:t>http://tinyurl.com/nwflug-meetings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Git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5"/>
              </a:rPr>
              <a:t>https://github.com/tbrowder/nwflug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Security check site (non-NWFLUG)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6"/>
              </a:rPr>
              <a:t>https://www.ssllabs.com/ssltest</a:t>
            </a: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3065139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DEMONSTRATIONS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28925" y="2279539"/>
            <a:ext cx="47244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Take and discuss survey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Linux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plans and ideas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organization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Resources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Wrap-up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GNU/Linux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562225"/>
            <a:ext cx="8382000" cy="123075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latin typeface="+mj-lt"/>
              </a:rPr>
              <a:t>GNU/Linux (commonly referred to as “Linux”) is a free operating system (OS) which aims to be a full replacement for Microsoft and Mac OS X.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955" y="2257425"/>
            <a:ext cx="8305770" cy="369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Free Windows desktop replacement</a:t>
            </a:r>
          </a:p>
          <a:p>
            <a:r>
              <a:rPr lang="en-US" sz="2800" dirty="0" smtClean="0">
                <a:latin typeface="+mj-lt"/>
              </a:rPr>
              <a:t>Excellent programming environment</a:t>
            </a:r>
          </a:p>
          <a:p>
            <a:r>
              <a:rPr lang="en-US" sz="2800" dirty="0" smtClean="0">
                <a:latin typeface="+mj-lt"/>
              </a:rPr>
              <a:t>Home server (when installed on bare metal)</a:t>
            </a:r>
          </a:p>
          <a:p>
            <a:r>
              <a:rPr lang="en-US" sz="2800" dirty="0" smtClean="0">
                <a:latin typeface="+mj-lt"/>
              </a:rPr>
              <a:t>	+ Backup</a:t>
            </a:r>
          </a:p>
          <a:p>
            <a:r>
              <a:rPr lang="en-US" sz="2800" dirty="0" smtClean="0">
                <a:latin typeface="+mj-lt"/>
              </a:rPr>
              <a:t>	+ Host version control</a:t>
            </a:r>
          </a:p>
          <a:p>
            <a:r>
              <a:rPr lang="en-US" sz="2800" dirty="0" smtClean="0">
                <a:latin typeface="+mj-lt"/>
              </a:rPr>
              <a:t>	+ Web server</a:t>
            </a:r>
          </a:p>
          <a:p>
            <a:r>
              <a:rPr lang="en-US" sz="2800" dirty="0" smtClean="0">
                <a:latin typeface="+mj-lt"/>
              </a:rPr>
              <a:t>Remote server</a:t>
            </a:r>
          </a:p>
          <a:p>
            <a:r>
              <a:rPr lang="en-US" sz="2800" dirty="0" smtClean="0">
                <a:latin typeface="+mj-lt"/>
              </a:rPr>
              <a:t>	+ Virtual (e.g., Rackspace Cloud)</a:t>
            </a:r>
          </a:p>
          <a:p>
            <a:r>
              <a:rPr lang="en-US" sz="2800" dirty="0" smtClean="0">
                <a:latin typeface="+mj-lt"/>
              </a:rPr>
              <a:t>	+ PC server (e.g., Sago Net)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092848"/>
            <a:ext cx="8382000" cy="3593578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choosing, obtaining, installing, and using a suitable GNU/Linux distribution.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availability, installation, and use of Free and Open Source Software (FOSS), particularly </a:t>
            </a:r>
            <a:r>
              <a:rPr lang="en-US" sz="2800" dirty="0" err="1" smtClean="0">
                <a:latin typeface="+mj-lt"/>
              </a:rPr>
              <a:t>coross</a:t>
            </a:r>
            <a:r>
              <a:rPr lang="en-US" sz="2800" dirty="0" smtClean="0">
                <a:latin typeface="+mj-lt"/>
              </a:rPr>
              <a:t>-platform FOSS.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3073885"/>
            <a:ext cx="8382000" cy="163150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importance of computer knowledge and security in our digital world, including an introduction to computer programming.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My </a:t>
            </a:r>
            <a:r>
              <a:rPr lang="en-US" sz="4800" dirty="0" err="1" smtClean="0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Senior Analyst </a:t>
            </a:r>
            <a:r>
              <a:rPr lang="en-US" sz="2800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Corporation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Used </a:t>
            </a:r>
            <a:r>
              <a:rPr lang="en-US" sz="2800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Computer programming has been an avocation ever since, and a vocation since 1988</a:t>
            </a:r>
            <a:endParaRPr lang="en-US" sz="2800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28925" y="2279539"/>
            <a:ext cx="4724400" cy="333068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Take and discuss survey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Linux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plans and ideas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Discuss organization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Resources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Wrap-up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07739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Survey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52737" y="2232652"/>
            <a:ext cx="48006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Awareness (marketing)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Expectations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experience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access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Computer Tech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Comments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31984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Linux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185765"/>
            <a:ext cx="8382000" cy="4491260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Experience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Experienced members guide lesser experienced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Access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Live CD/DVD (easiest but slowest)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External drive (easy but may require $)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Virtual machine (fairly easy, run on Win or Mac)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Native installation (most difficult, but fastest)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239</Words>
  <Application>Microsoft Office PowerPoint</Application>
  <PresentationFormat>Custom</PresentationFormat>
  <Paragraphs>119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GNU/Linux</vt:lpstr>
      <vt:lpstr>Slide 3</vt:lpstr>
      <vt:lpstr>NWFLUG Purpose</vt:lpstr>
      <vt:lpstr>NWFLUG Purpose (2)</vt:lpstr>
      <vt:lpstr>My Backgound</vt:lpstr>
      <vt:lpstr>Agenda</vt:lpstr>
      <vt:lpstr>Survey</vt:lpstr>
      <vt:lpstr>Linux</vt:lpstr>
      <vt:lpstr>Linux (2)</vt:lpstr>
      <vt:lpstr>Linux (3)</vt:lpstr>
      <vt:lpstr>Plans and ideas</vt:lpstr>
      <vt:lpstr>Slide 13</vt:lpstr>
      <vt:lpstr>Organization</vt:lpstr>
      <vt:lpstr>NWFLUG Resources</vt:lpstr>
      <vt:lpstr>DEMONSTRATIONS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Tom</cp:lastModifiedBy>
  <cp:revision>122</cp:revision>
  <cp:lastPrinted>2009-09-18T03:07:08Z</cp:lastPrinted>
  <dcterms:created xsi:type="dcterms:W3CDTF">2009-03-17T23:46:44Z</dcterms:created>
  <dcterms:modified xsi:type="dcterms:W3CDTF">2014-04-07T18:49:18Z</dcterms:modified>
</cp:coreProperties>
</file>