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ptos Narrow" panose="020B000402020202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C0C3-12E8-49C7-A3F6-2D6273633265}" v="6" dt="2024-06-08T01:29:40.228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4B63C0C3-12E8-49C7-A3F6-2D6273633265}"/>
    <pc:docChg chg="undo custSel modSld">
      <pc:chgData name="Thomas Brown" userId="4a9c84879e2aa3ae" providerId="LiveId" clId="{4B63C0C3-12E8-49C7-A3F6-2D6273633265}" dt="2024-06-08T01:41:27.793" v="241" actId="20577"/>
      <pc:docMkLst>
        <pc:docMk/>
      </pc:docMkLst>
      <pc:sldChg chg="modSp">
        <pc:chgData name="Thomas Brown" userId="4a9c84879e2aa3ae" providerId="LiveId" clId="{4B63C0C3-12E8-49C7-A3F6-2D6273633265}" dt="2024-06-08T01:25:34.999" v="1" actId="20578"/>
        <pc:sldMkLst>
          <pc:docMk/>
          <pc:sldMk cId="0" sldId="258"/>
        </pc:sldMkLst>
        <pc:spChg chg="mod">
          <ac:chgData name="Thomas Brown" userId="4a9c84879e2aa3ae" providerId="LiveId" clId="{4B63C0C3-12E8-49C7-A3F6-2D6273633265}" dt="2024-06-08T01:25:34.999" v="1" actId="20578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27:12.561" v="3" actId="1076"/>
        <pc:sldMkLst>
          <pc:docMk/>
          <pc:sldMk cId="0" sldId="259"/>
        </pc:sldMkLst>
        <pc:spChg chg="mod">
          <ac:chgData name="Thomas Brown" userId="4a9c84879e2aa3ae" providerId="LiveId" clId="{4B63C0C3-12E8-49C7-A3F6-2D6273633265}" dt="2024-06-08T01:27:12.561" v="3" actId="1076"/>
          <ac:spMkLst>
            <pc:docMk/>
            <pc:sldMk cId="0" sldId="259"/>
            <ac:spMk id="93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26:53.056" v="2" actId="20577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40:32.796" v="240" actId="20577"/>
        <pc:sldMkLst>
          <pc:docMk/>
          <pc:sldMk cId="0" sldId="260"/>
        </pc:sldMkLst>
        <pc:spChg chg="mod">
          <ac:chgData name="Thomas Brown" userId="4a9c84879e2aa3ae" providerId="LiveId" clId="{4B63C0C3-12E8-49C7-A3F6-2D6273633265}" dt="2024-06-08T01:40:32.796" v="240" actId="20577"/>
          <ac:spMkLst>
            <pc:docMk/>
            <pc:sldMk cId="0" sldId="260"/>
            <ac:spMk id="950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1:33:46.920" v="31" actId="20577"/>
        <pc:sldMkLst>
          <pc:docMk/>
          <pc:sldMk cId="0" sldId="261"/>
        </pc:sldMkLst>
        <pc:spChg chg="mod">
          <ac:chgData name="Thomas Brown" userId="4a9c84879e2aa3ae" providerId="LiveId" clId="{4B63C0C3-12E8-49C7-A3F6-2D6273633265}" dt="2024-06-08T01:33:46.920" v="31" actId="20577"/>
          <ac:spMkLst>
            <pc:docMk/>
            <pc:sldMk cId="0" sldId="261"/>
            <ac:spMk id="959" creationId="{00000000-0000-0000-0000-000000000000}"/>
          </ac:spMkLst>
        </pc:spChg>
        <pc:spChg chg="del mod">
          <ac:chgData name="Thomas Brown" userId="4a9c84879e2aa3ae" providerId="LiveId" clId="{4B63C0C3-12E8-49C7-A3F6-2D6273633265}" dt="2024-06-08T01:31:40.104" v="30" actId="478"/>
          <ac:spMkLst>
            <pc:docMk/>
            <pc:sldMk cId="0" sldId="261"/>
            <ac:spMk id="96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29:31.835" v="14" actId="368"/>
          <ac:graphicFrameMkLst>
            <pc:docMk/>
            <pc:sldMk cId="0" sldId="261"/>
            <ac:graphicFrameMk id="2" creationId="{6CFBF562-3161-9881-7366-52315A613559}"/>
          </ac:graphicFrameMkLst>
        </pc:graphicFrameChg>
      </pc:sldChg>
      <pc:sldChg chg="addSp modSp mod">
        <pc:chgData name="Thomas Brown" userId="4a9c84879e2aa3ae" providerId="LiveId" clId="{4B63C0C3-12E8-49C7-A3F6-2D6273633265}" dt="2024-06-08T01:34:09.306" v="43" actId="20577"/>
        <pc:sldMkLst>
          <pc:docMk/>
          <pc:sldMk cId="0" sldId="262"/>
        </pc:sldMkLst>
        <pc:spChg chg="mod">
          <ac:chgData name="Thomas Brown" userId="4a9c84879e2aa3ae" providerId="LiveId" clId="{4B63C0C3-12E8-49C7-A3F6-2D6273633265}" dt="2024-06-08T01:31:19.045" v="28" actId="1076"/>
          <ac:spMkLst>
            <pc:docMk/>
            <pc:sldMk cId="0" sldId="262"/>
            <ac:spMk id="96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4:09.306" v="43" actId="20577"/>
          <ac:spMkLst>
            <pc:docMk/>
            <pc:sldMk cId="0" sldId="262"/>
            <ac:spMk id="96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1:17.025" v="27" actId="113"/>
          <ac:spMkLst>
            <pc:docMk/>
            <pc:sldMk cId="0" sldId="262"/>
            <ac:spMk id="97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30:20.461" v="22" actId="20577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4B63C0C3-12E8-49C7-A3F6-2D6273633265}" dt="2024-06-08T01:41:27.793" v="241" actId="20577"/>
        <pc:sldMkLst>
          <pc:docMk/>
          <pc:sldMk cId="0" sldId="263"/>
        </pc:sldMkLst>
        <pc:spChg chg="mod">
          <ac:chgData name="Thomas Brown" userId="4a9c84879e2aa3ae" providerId="LiveId" clId="{4B63C0C3-12E8-49C7-A3F6-2D6273633265}" dt="2024-06-08T01:41:27.793" v="241" actId="20577"/>
          <ac:spMkLst>
            <pc:docMk/>
            <pc:sldMk cId="0" sldId="263"/>
            <ac:spMk id="9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aldata.treasury.gov/datasets/treasury-reporting-rates-exchange/treasury-reporting-rates-of-exchange#dataset-proper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hyperlink" Target="https://data.worldbank.org/indicator/NY.GDP.MKTP.C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5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81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 or share a plan for future development.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1201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-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selected Country Exchange Rates and the relationship to their Gross Domestic 	  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86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for 10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all 11,762 Exchange Rates for all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	or 0.80 R-squared.</a:t>
            </a: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Are the exchange rates for a Country a good predictor of annual GDP Growth for that Country?</a:t>
            </a:r>
          </a:p>
          <a:p>
            <a:pPr marL="320040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cleanup</a:t>
            </a:r>
            <a:endParaRPr dirty="0"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18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US Treasury Exchange Rate Reporting: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https://fiscaldata.treasury.gov/datasets/treasury-reporting-rates-exchange/treasury-reporting-rates-of-exchange#dataset-properties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World Bank Gross National Product: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https://data.worldbank.org/indicator/NY.GDP.MKTP.CD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3527951"/>
            <a:ext cx="11276860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5772149" y="2618528"/>
            <a:ext cx="6181447" cy="37936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11981" y="206493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11981" y="79575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5998" y="1545150"/>
            <a:ext cx="11298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 (see Step3_analyze_data.ipynb).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60683"/>
              </p:ext>
            </p:extLst>
          </p:nvPr>
        </p:nvGraphicFramePr>
        <p:xfrm>
          <a:off x="611981" y="2240280"/>
          <a:ext cx="7912100" cy="3208020"/>
        </p:xfrm>
        <a:graphic>
          <a:graphicData uri="http://schemas.openxmlformats.org/drawingml/2006/table">
            <a:tbl>
              <a:tblPr/>
              <a:tblGrid>
                <a:gridCol w="659035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96986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167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 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 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453</Words>
  <Application>Microsoft Office PowerPoint</Application>
  <PresentationFormat>Widescreen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Roboto Light</vt:lpstr>
      <vt:lpstr>Consolas</vt:lpstr>
      <vt:lpstr>Aptos Narrow</vt:lpstr>
      <vt:lpstr>Roboto</vt:lpstr>
      <vt:lpstr>Roboto Medium</vt:lpstr>
      <vt:lpstr>Arial</vt:lpstr>
      <vt:lpstr>Calibri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34</cp:revision>
  <dcterms:modified xsi:type="dcterms:W3CDTF">2024-06-08T01:41:38Z</dcterms:modified>
</cp:coreProperties>
</file>