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Aptos Narrow" panose="020B000402020202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Light" panose="02000000000000000000" pitchFamily="2" charset="0"/>
      <p:regular r:id="rId27"/>
      <p:bold r:id="rId28"/>
      <p:italic r:id="rId29"/>
      <p:boldItalic r:id="rId30"/>
    </p:embeddedFont>
    <p:embeddedFont>
      <p:font typeface="Roboto Medium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3C0C3-12E8-49C7-A3F6-2D6273633265}" v="10" dt="2024-06-08T04:32:32.575"/>
  </p1510:revLst>
</p1510:revInfo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microsoft.com/office/2016/11/relationships/changesInfo" Target="changesInfos/changesInfo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rown" userId="4a9c84879e2aa3ae" providerId="LiveId" clId="{4B63C0C3-12E8-49C7-A3F6-2D6273633265}"/>
    <pc:docChg chg="undo custSel modSld">
      <pc:chgData name="Thomas Brown" userId="4a9c84879e2aa3ae" providerId="LiveId" clId="{4B63C0C3-12E8-49C7-A3F6-2D6273633265}" dt="2024-06-08T06:34:07.737" v="839" actId="6549"/>
      <pc:docMkLst>
        <pc:docMk/>
      </pc:docMkLst>
      <pc:sldChg chg="modSp">
        <pc:chgData name="Thomas Brown" userId="4a9c84879e2aa3ae" providerId="LiveId" clId="{4B63C0C3-12E8-49C7-A3F6-2D6273633265}" dt="2024-06-08T01:25:34.999" v="1" actId="20578"/>
        <pc:sldMkLst>
          <pc:docMk/>
          <pc:sldMk cId="0" sldId="258"/>
        </pc:sldMkLst>
        <pc:spChg chg="mod">
          <ac:chgData name="Thomas Brown" userId="4a9c84879e2aa3ae" providerId="LiveId" clId="{4B63C0C3-12E8-49C7-A3F6-2D6273633265}" dt="2024-06-08T01:25:34.999" v="1" actId="20578"/>
          <ac:spMkLst>
            <pc:docMk/>
            <pc:sldMk cId="0" sldId="258"/>
            <ac:spMk id="930" creationId="{00000000-0000-0000-0000-000000000000}"/>
          </ac:spMkLst>
        </pc:spChg>
      </pc:sldChg>
      <pc:sldChg chg="modSp mod">
        <pc:chgData name="Thomas Brown" userId="4a9c84879e2aa3ae" providerId="LiveId" clId="{4B63C0C3-12E8-49C7-A3F6-2D6273633265}" dt="2024-06-08T01:27:12.561" v="3" actId="1076"/>
        <pc:sldMkLst>
          <pc:docMk/>
          <pc:sldMk cId="0" sldId="259"/>
        </pc:sldMkLst>
        <pc:spChg chg="mod">
          <ac:chgData name="Thomas Brown" userId="4a9c84879e2aa3ae" providerId="LiveId" clId="{4B63C0C3-12E8-49C7-A3F6-2D6273633265}" dt="2024-06-08T01:27:12.561" v="3" actId="1076"/>
          <ac:spMkLst>
            <pc:docMk/>
            <pc:sldMk cId="0" sldId="259"/>
            <ac:spMk id="937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26:53.056" v="2" actId="20577"/>
          <ac:spMkLst>
            <pc:docMk/>
            <pc:sldMk cId="0" sldId="259"/>
            <ac:spMk id="940" creationId="{00000000-0000-0000-0000-000000000000}"/>
          </ac:spMkLst>
        </pc:spChg>
      </pc:sldChg>
      <pc:sldChg chg="modSp mod">
        <pc:chgData name="Thomas Brown" userId="4a9c84879e2aa3ae" providerId="LiveId" clId="{4B63C0C3-12E8-49C7-A3F6-2D6273633265}" dt="2024-06-08T06:29:34.069" v="831" actId="1076"/>
        <pc:sldMkLst>
          <pc:docMk/>
          <pc:sldMk cId="0" sldId="260"/>
        </pc:sldMkLst>
        <pc:spChg chg="mod">
          <ac:chgData name="Thomas Brown" userId="4a9c84879e2aa3ae" providerId="LiveId" clId="{4B63C0C3-12E8-49C7-A3F6-2D6273633265}" dt="2024-06-08T06:29:34.069" v="831" actId="1076"/>
          <ac:spMkLst>
            <pc:docMk/>
            <pc:sldMk cId="0" sldId="260"/>
            <ac:spMk id="947" creationId="{00000000-0000-0000-0000-000000000000}"/>
          </ac:spMkLst>
        </pc:spChg>
        <pc:spChg chg="mod">
          <ac:chgData name="Thomas Brown" userId="4a9c84879e2aa3ae" providerId="LiveId" clId="{4B63C0C3-12E8-49C7-A3F6-2D6273633265}" dt="2024-06-08T06:29:26.569" v="830" actId="1076"/>
          <ac:spMkLst>
            <pc:docMk/>
            <pc:sldMk cId="0" sldId="260"/>
            <ac:spMk id="949" creationId="{00000000-0000-0000-0000-000000000000}"/>
          </ac:spMkLst>
        </pc:spChg>
        <pc:spChg chg="mod">
          <ac:chgData name="Thomas Brown" userId="4a9c84879e2aa3ae" providerId="LiveId" clId="{4B63C0C3-12E8-49C7-A3F6-2D6273633265}" dt="2024-06-08T06:15:36.079" v="258" actId="14100"/>
          <ac:spMkLst>
            <pc:docMk/>
            <pc:sldMk cId="0" sldId="260"/>
            <ac:spMk id="950" creationId="{00000000-0000-0000-0000-000000000000}"/>
          </ac:spMkLst>
        </pc:spChg>
      </pc:sldChg>
      <pc:sldChg chg="addSp delSp modSp mod">
        <pc:chgData name="Thomas Brown" userId="4a9c84879e2aa3ae" providerId="LiveId" clId="{4B63C0C3-12E8-49C7-A3F6-2D6273633265}" dt="2024-06-08T06:16:15.797" v="260" actId="478"/>
        <pc:sldMkLst>
          <pc:docMk/>
          <pc:sldMk cId="0" sldId="261"/>
        </pc:sldMkLst>
        <pc:spChg chg="del">
          <ac:chgData name="Thomas Brown" userId="4a9c84879e2aa3ae" providerId="LiveId" clId="{4B63C0C3-12E8-49C7-A3F6-2D6273633265}" dt="2024-06-08T06:16:15.797" v="260" actId="478"/>
          <ac:spMkLst>
            <pc:docMk/>
            <pc:sldMk cId="0" sldId="261"/>
            <ac:spMk id="957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33:46.920" v="31" actId="20577"/>
          <ac:spMkLst>
            <pc:docMk/>
            <pc:sldMk cId="0" sldId="261"/>
            <ac:spMk id="959" creationId="{00000000-0000-0000-0000-000000000000}"/>
          </ac:spMkLst>
        </pc:spChg>
        <pc:spChg chg="del mod">
          <ac:chgData name="Thomas Brown" userId="4a9c84879e2aa3ae" providerId="LiveId" clId="{4B63C0C3-12E8-49C7-A3F6-2D6273633265}" dt="2024-06-08T01:31:40.104" v="30" actId="478"/>
          <ac:spMkLst>
            <pc:docMk/>
            <pc:sldMk cId="0" sldId="261"/>
            <ac:spMk id="960" creationId="{00000000-0000-0000-0000-000000000000}"/>
          </ac:spMkLst>
        </pc:spChg>
        <pc:graphicFrameChg chg="add mod modGraphic">
          <ac:chgData name="Thomas Brown" userId="4a9c84879e2aa3ae" providerId="LiveId" clId="{4B63C0C3-12E8-49C7-A3F6-2D6273633265}" dt="2024-06-08T01:29:31.835" v="14" actId="368"/>
          <ac:graphicFrameMkLst>
            <pc:docMk/>
            <pc:sldMk cId="0" sldId="261"/>
            <ac:graphicFrameMk id="2" creationId="{6CFBF562-3161-9881-7366-52315A613559}"/>
          </ac:graphicFrameMkLst>
        </pc:graphicFrameChg>
      </pc:sldChg>
      <pc:sldChg chg="addSp delSp modSp mod">
        <pc:chgData name="Thomas Brown" userId="4a9c84879e2aa3ae" providerId="LiveId" clId="{4B63C0C3-12E8-49C7-A3F6-2D6273633265}" dt="2024-06-08T06:34:07.737" v="839" actId="6549"/>
        <pc:sldMkLst>
          <pc:docMk/>
          <pc:sldMk cId="0" sldId="262"/>
        </pc:sldMkLst>
        <pc:spChg chg="mod">
          <ac:chgData name="Thomas Brown" userId="4a9c84879e2aa3ae" providerId="LiveId" clId="{4B63C0C3-12E8-49C7-A3F6-2D6273633265}" dt="2024-06-08T01:31:19.045" v="28" actId="1076"/>
          <ac:spMkLst>
            <pc:docMk/>
            <pc:sldMk cId="0" sldId="262"/>
            <ac:spMk id="967" creationId="{00000000-0000-0000-0000-000000000000}"/>
          </ac:spMkLst>
        </pc:spChg>
        <pc:spChg chg="del">
          <ac:chgData name="Thomas Brown" userId="4a9c84879e2aa3ae" providerId="LiveId" clId="{4B63C0C3-12E8-49C7-A3F6-2D6273633265}" dt="2024-06-08T06:34:05.284" v="837" actId="478"/>
          <ac:spMkLst>
            <pc:docMk/>
            <pc:sldMk cId="0" sldId="262"/>
            <ac:spMk id="968" creationId="{00000000-0000-0000-0000-000000000000}"/>
          </ac:spMkLst>
        </pc:spChg>
        <pc:spChg chg="mod">
          <ac:chgData name="Thomas Brown" userId="4a9c84879e2aa3ae" providerId="LiveId" clId="{4B63C0C3-12E8-49C7-A3F6-2D6273633265}" dt="2024-06-08T06:34:07.737" v="839" actId="6549"/>
          <ac:spMkLst>
            <pc:docMk/>
            <pc:sldMk cId="0" sldId="262"/>
            <ac:spMk id="969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31:17.025" v="27" actId="113"/>
          <ac:spMkLst>
            <pc:docMk/>
            <pc:sldMk cId="0" sldId="262"/>
            <ac:spMk id="970" creationId="{00000000-0000-0000-0000-000000000000}"/>
          </ac:spMkLst>
        </pc:spChg>
        <pc:graphicFrameChg chg="add mod modGraphic">
          <ac:chgData name="Thomas Brown" userId="4a9c84879e2aa3ae" providerId="LiveId" clId="{4B63C0C3-12E8-49C7-A3F6-2D6273633265}" dt="2024-06-08T06:33:10.804" v="836" actId="14734"/>
          <ac:graphicFrameMkLst>
            <pc:docMk/>
            <pc:sldMk cId="0" sldId="262"/>
            <ac:graphicFrameMk id="2" creationId="{00A6CD3A-D56A-C708-F590-96747D135A89}"/>
          </ac:graphicFrameMkLst>
        </pc:graphicFrameChg>
      </pc:sldChg>
      <pc:sldChg chg="modSp mod">
        <pc:chgData name="Thomas Brown" userId="4a9c84879e2aa3ae" providerId="LiveId" clId="{4B63C0C3-12E8-49C7-A3F6-2D6273633265}" dt="2024-06-08T01:41:27.793" v="241" actId="20577"/>
        <pc:sldMkLst>
          <pc:docMk/>
          <pc:sldMk cId="0" sldId="263"/>
        </pc:sldMkLst>
        <pc:spChg chg="mod">
          <ac:chgData name="Thomas Brown" userId="4a9c84879e2aa3ae" providerId="LiveId" clId="{4B63C0C3-12E8-49C7-A3F6-2D6273633265}" dt="2024-06-08T01:41:27.793" v="241" actId="20577"/>
          <ac:spMkLst>
            <pc:docMk/>
            <pc:sldMk cId="0" sldId="263"/>
            <ac:spMk id="979" creationId="{00000000-0000-0000-0000-000000000000}"/>
          </ac:spMkLst>
        </pc:spChg>
      </pc:sldChg>
      <pc:sldChg chg="addSp delSp modSp mod">
        <pc:chgData name="Thomas Brown" userId="4a9c84879e2aa3ae" providerId="LiveId" clId="{4B63C0C3-12E8-49C7-A3F6-2D6273633265}" dt="2024-06-08T04:32:29.551" v="256"/>
        <pc:sldMkLst>
          <pc:docMk/>
          <pc:sldMk cId="0" sldId="264"/>
        </pc:sldMkLst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" creationId="{E262FE0E-53EE-EB34-2613-71A49139DA3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3" creationId="{C766A450-7684-C926-7193-429EC65EF41F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4" creationId="{E66DA3F1-5702-6720-F732-6A48F76F534A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5" creationId="{0548E34A-F8FE-4EBC-5708-3D8C7FF77EC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6" creationId="{0FC75093-6A3D-9562-B42A-7211D919A029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7" creationId="{02536637-2785-F72A-7E5D-F0078F97C45F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8" creationId="{13A4ED26-FE9A-2E1A-7D1F-D859A65384B1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9" creationId="{60ABD1EC-3150-3792-893F-9A4A9246F6A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0" creationId="{2A929762-7E63-1865-04C8-4A4AABC6DAF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1" creationId="{3DCA10AA-A9CC-426F-95DC-FC4416C8C60C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2" creationId="{3C952014-9366-7D02-2B9B-B79A45A83CF0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3" creationId="{14E139B0-143A-B4E1-4669-C5112EACC204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4" creationId="{5B9C2B25-AD66-0664-C24C-91D6D063B783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5" creationId="{2F2CF2B9-6DE9-B751-5D69-9557B6C78AA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6" creationId="{A9AD1A21-3C5B-FA6F-CB81-507D16A870C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7" creationId="{D126D70E-D407-6915-4524-0C30D2B4E7A9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8" creationId="{B6F8D6E0-63B6-227F-D5FD-53AF3BA26AD4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9" creationId="{180E414B-16F9-7983-971A-59F47B58A37B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0" creationId="{8DBD1401-6171-55E6-89CA-2743DF76496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1" creationId="{C35EB641-DD6D-6481-B846-E15A2DD28E99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2" creationId="{7BED2663-C887-518A-E1B7-6A0C86FE7BE0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3" creationId="{F0A766F3-6209-A2C7-B5E5-6D856FCF600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4" creationId="{09F83ED0-F090-29F9-1D1E-2A36BC8AFB36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5" creationId="{3868DB61-AE8B-A0C2-92FE-F2F82354248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6" creationId="{9D644420-C9F2-2ED8-FB71-4237014581E3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7" creationId="{07690A29-3EB0-F842-B4ED-87C919C15764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8" creationId="{FCD07877-E471-A68B-B889-034BE172544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29" creationId="{EE80E59C-E333-7C93-7E2F-C2A6BE26959F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0" creationId="{23F04325-600E-7FF8-39AC-C1B8F3ADA477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1" creationId="{F47C7B34-50F3-F8AF-3450-3521FB8858D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2" creationId="{FE45C464-74D8-630B-5BE0-527C52E3E537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3" creationId="{AD68FA28-496F-1CB5-BAB2-41A8228C3896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4" creationId="{720DEBC9-7A1F-49B5-5298-EE49780B384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5" creationId="{DC886B07-A6E1-DA00-85B3-D75023AF7B6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6" creationId="{DB9CD514-58E8-136B-3FF9-6F794CFE4FB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7" creationId="{8EF6591D-BB36-6F72-753E-880D80E23B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8" creationId="{5BE66FD3-E098-D06A-7944-2E75C68FA132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9" creationId="{BB6217D9-1245-6229-6D74-B279177D47AD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0" creationId="{4A86407F-E532-D627-AFDC-55090CEB676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1" creationId="{7A75E476-5CF8-5FC9-BCD0-58226CB6FD2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2" creationId="{3F319C08-14B6-96EF-2E40-5829574F07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3" creationId="{EB5B633E-3C36-BC9F-3F78-98A818049A9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4" creationId="{653D2022-EC08-03FF-56F5-B95C38B0441B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5" creationId="{B6179D37-911F-5410-7BD5-527555E5D0EF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6" creationId="{014F04E5-52B9-79C3-F114-FDC81A7A587B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7" creationId="{BEBE0EA1-F95C-299F-FC92-F4E2657538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8" creationId="{F9FBD024-E666-8D22-E354-1A547AA835D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9" creationId="{1B302B10-C6EE-D59C-AAD7-61CDC6CC04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0" creationId="{2BF1D4AD-AA47-BE70-A5CD-01F6DCE6C01D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1" creationId="{F6F3C231-0A3C-A61B-2505-F31B7CD94456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2" creationId="{E5E27469-C57B-1C58-E023-224364F4137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3" creationId="{15A19233-8153-EB58-C9FC-0B1448BF3F5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4" creationId="{4F91F62D-775A-CA36-A0E6-19BC3A23E269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5" creationId="{BD7BA5DB-942E-293C-F705-1CB485839FAE}"/>
          </ac:spMkLst>
        </pc:spChg>
        <pc:spChg chg="mod">
          <ac:chgData name="Thomas Brown" userId="4a9c84879e2aa3ae" providerId="LiveId" clId="{4B63C0C3-12E8-49C7-A3F6-2D6273633265}" dt="2024-06-08T04:32:25.009" v="255" actId="14100"/>
          <ac:spMkLst>
            <pc:docMk/>
            <pc:sldMk cId="0" sldId="264"/>
            <ac:spMk id="990" creationId="{00000000-0000-0000-0000-000000000000}"/>
          </ac:spMkLst>
        </pc:spChg>
        <pc:spChg chg="mod">
          <ac:chgData name="Thomas Brown" userId="4a9c84879e2aa3ae" providerId="LiveId" clId="{4B63C0C3-12E8-49C7-A3F6-2D6273633265}" dt="2024-06-08T04:25:07.309" v="251"/>
          <ac:spMkLst>
            <pc:docMk/>
            <pc:sldMk cId="0" sldId="264"/>
            <ac:spMk id="991" creationId="{00000000-0000-0000-0000-000000000000}"/>
          </ac:spMkLst>
        </pc:spChg>
        <pc:spChg chg="del">
          <ac:chgData name="Thomas Brown" userId="4a9c84879e2aa3ae" providerId="LiveId" clId="{4B63C0C3-12E8-49C7-A3F6-2D6273633265}" dt="2024-06-08T04:32:05.745" v="253" actId="478"/>
          <ac:spMkLst>
            <pc:docMk/>
            <pc:sldMk cId="0" sldId="264"/>
            <ac:spMk id="992" creationId="{00000000-0000-0000-0000-000000000000}"/>
          </ac:spMkLst>
        </pc:spChg>
      </pc:sldChg>
    </pc:docChg>
  </pc:docChgLst>
  <pc:docChgLst>
    <pc:chgData name="Thomas Brown" userId="4a9c84879e2aa3ae" providerId="LiveId" clId="{0981562E-3533-4986-855A-E10920C38663}"/>
    <pc:docChg chg="undo custSel modSld">
      <pc:chgData name="Thomas Brown" userId="4a9c84879e2aa3ae" providerId="LiveId" clId="{0981562E-3533-4986-855A-E10920C38663}" dt="2024-06-08T06:48:56.843" v="20" actId="1076"/>
      <pc:docMkLst>
        <pc:docMk/>
      </pc:docMkLst>
      <pc:sldChg chg="delSp modSp mod">
        <pc:chgData name="Thomas Brown" userId="4a9c84879e2aa3ae" providerId="LiveId" clId="{0981562E-3533-4986-855A-E10920C38663}" dt="2024-06-08T06:42:15.955" v="4" actId="14734"/>
        <pc:sldMkLst>
          <pc:docMk/>
          <pc:sldMk cId="0" sldId="262"/>
        </pc:sldMkLst>
        <pc:spChg chg="del mod">
          <ac:chgData name="Thomas Brown" userId="4a9c84879e2aa3ae" providerId="LiveId" clId="{0981562E-3533-4986-855A-E10920C38663}" dt="2024-06-08T06:37:11.854" v="3" actId="478"/>
          <ac:spMkLst>
            <pc:docMk/>
            <pc:sldMk cId="0" sldId="262"/>
            <ac:spMk id="969" creationId="{00000000-0000-0000-0000-000000000000}"/>
          </ac:spMkLst>
        </pc:spChg>
        <pc:graphicFrameChg chg="modGraphic">
          <ac:chgData name="Thomas Brown" userId="4a9c84879e2aa3ae" providerId="LiveId" clId="{0981562E-3533-4986-855A-E10920C38663}" dt="2024-06-08T06:42:15.955" v="4" actId="14734"/>
          <ac:graphicFrameMkLst>
            <pc:docMk/>
            <pc:sldMk cId="0" sldId="262"/>
            <ac:graphicFrameMk id="2" creationId="{00A6CD3A-D56A-C708-F590-96747D135A89}"/>
          </ac:graphicFrameMkLst>
        </pc:graphicFrameChg>
      </pc:sldChg>
      <pc:sldChg chg="modSp mod">
        <pc:chgData name="Thomas Brown" userId="4a9c84879e2aa3ae" providerId="LiveId" clId="{0981562E-3533-4986-855A-E10920C38663}" dt="2024-06-08T06:48:56.843" v="20" actId="1076"/>
        <pc:sldMkLst>
          <pc:docMk/>
          <pc:sldMk cId="0" sldId="264"/>
        </pc:sldMkLst>
        <pc:spChg chg="mod">
          <ac:chgData name="Thomas Brown" userId="4a9c84879e2aa3ae" providerId="LiveId" clId="{0981562E-3533-4986-855A-E10920C38663}" dt="2024-06-08T06:48:55.607" v="19" actId="113"/>
          <ac:spMkLst>
            <pc:docMk/>
            <pc:sldMk cId="0" sldId="264"/>
            <ac:spMk id="987" creationId="{00000000-0000-0000-0000-000000000000}"/>
          </ac:spMkLst>
        </pc:spChg>
        <pc:spChg chg="mod">
          <ac:chgData name="Thomas Brown" userId="4a9c84879e2aa3ae" providerId="LiveId" clId="{0981562E-3533-4986-855A-E10920C38663}" dt="2024-06-08T06:48:56.843" v="20" actId="1076"/>
          <ac:spMkLst>
            <pc:docMk/>
            <pc:sldMk cId="0" sldId="264"/>
            <ac:spMk id="9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scaldata.treasury.gov/datasets/treasury-reporting-rates-exchange/treasury-reporting-rates-of-exchange#dataset-propert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Relationship Id="rId4" Type="http://schemas.openxmlformats.org/officeDocument/2006/relationships/hyperlink" Target="https://data.worldbank.org/indicator/NY.GDP.MKTP.C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2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2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94233" y="4223068"/>
            <a:ext cx="5216700" cy="259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Robb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Stenman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Team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89"/>
          <p:cNvSpPr txBox="1"/>
          <p:nvPr/>
        </p:nvSpPr>
        <p:spPr>
          <a:xfrm>
            <a:off x="3339700" y="1141400"/>
            <a:ext cx="8518800" cy="5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Team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89"/>
          <p:cNvSpPr txBox="1"/>
          <p:nvPr/>
        </p:nvSpPr>
        <p:spPr>
          <a:xfrm>
            <a:off x="3339700" y="362700"/>
            <a:ext cx="8518800" cy="81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Summarize any additional questions that surfaced, what your group might research next if more time was available or share a plan for future development.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12019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- Analyze a problem using machine learning (ML):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selected Country Exchange Rates and the relationship to their Gross Domestic 	   Product Growth (GDP Growth). </a:t>
            </a: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286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Exchange Rates for 10 countries and access correlation to GDP Growth.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all 11,762 Exchange Rates for all countries and access correlation to GDP Growth.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model demonstrates meaningful predictive power at least 75% classification accuracy 	or 0.80 R-squared.</a:t>
            </a: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Are the exchange rates for a Country a good predictor of annual GDP Growth for that Country?</a:t>
            </a:r>
          </a:p>
          <a:p>
            <a:pPr marL="320040" indent="-180340">
              <a:lnSpc>
                <a:spcPct val="115000"/>
              </a:lnSpc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How closely correlated are exchange rates and GDP Growth for a country?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426002" y="3429000"/>
            <a:ext cx="11343398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cleanup</a:t>
            </a:r>
            <a:endParaRPr dirty="0"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909797"/>
            <a:ext cx="8518800" cy="218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Source for US Treasury Exchange Rate Reporting: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https://fiscaldata.treasury.gov/datasets/treasury-reporting-rates-exchange/treasury-reporting-rates-of-exchange#dataset-properties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Source for World Bank Gross National Product: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https://data.worldbank.org/indicator/NY.GDP.MKTP.CD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39276" y="1153866"/>
            <a:ext cx="7482535" cy="23795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analysis was broken into steps with a </a:t>
            </a:r>
            <a:r>
              <a:rPr lang="en-US" dirty="0" err="1"/>
              <a:t>Jupyter</a:t>
            </a:r>
            <a:r>
              <a:rPr lang="en-US" dirty="0"/>
              <a:t> notebook for each step: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Step1 Build base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Step2 Reformat data for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Step3 Analyze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was measured and R-squared calculated.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Random Forest Regressor produced the best R-squared.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Ridge Regression, Linier Regression, Lasso Regression calculations will be removed and performance will be re-measured and improvement logged.</a:t>
            </a:r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678426" y="3527951"/>
            <a:ext cx="3736258" cy="26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Milestones: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Project ideation – Complete 5/27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fetching – Complete 5/27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exploration – Complete 5/30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transformation – Complete 6/3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analysis – Complete 6/6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Testing – Complete 6/10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documentation – Complete 6/10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the presentation – Complete 6/10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4A01D-BA2A-2B9D-7E20-553F7BD0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8" y="1504950"/>
            <a:ext cx="4879427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11981" y="206493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85"/>
          <p:cNvSpPr txBox="1"/>
          <p:nvPr/>
        </p:nvSpPr>
        <p:spPr>
          <a:xfrm>
            <a:off x="425998" y="1545150"/>
            <a:ext cx="112986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Total of R2 Results using RF Regressor for all Countries taken together was 0.8799472692666176 (see Step3_analyze_data.ipynb).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A6CD3A-D56A-C708-F590-96747D135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99708"/>
              </p:ext>
            </p:extLst>
          </p:nvPr>
        </p:nvGraphicFramePr>
        <p:xfrm>
          <a:off x="611981" y="2240280"/>
          <a:ext cx="7912100" cy="3208020"/>
        </p:xfrm>
        <a:graphic>
          <a:graphicData uri="http://schemas.openxmlformats.org/drawingml/2006/table">
            <a:tbl>
              <a:tblPr/>
              <a:tblGrid>
                <a:gridCol w="659035">
                  <a:extLst>
                    <a:ext uri="{9D8B030D-6E8A-4147-A177-3AD203B41FA5}">
                      <a16:colId xmlns:a16="http://schemas.microsoft.com/office/drawing/2014/main" val="1436786245"/>
                    </a:ext>
                  </a:extLst>
                </a:gridCol>
                <a:gridCol w="1969865">
                  <a:extLst>
                    <a:ext uri="{9D8B030D-6E8A-4147-A177-3AD203B41FA5}">
                      <a16:colId xmlns:a16="http://schemas.microsoft.com/office/drawing/2014/main" val="4137576183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320035999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23915433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59125147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077421202"/>
                    </a:ext>
                  </a:extLst>
                </a:gridCol>
              </a:tblGrid>
              <a:tr h="92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Ridge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Lasso Regression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Linear Regression 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Linear Regression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RF Regressor 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318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4.159085752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6.123385331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0.61371493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4.12010746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0.824533866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3413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Japan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8.848326248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8.832380251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-0.127306103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8.847658167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0.596121356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509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7.708774877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10.53370344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0.330875249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7.679940508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0.737287742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35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United Kingdom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15.28339513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15.0632336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-0.149290932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15.32888591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0.737287742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01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4.191556172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5.357184351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0.216185394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4.177402261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0.975713065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5622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Russia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19.6133965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18.64163694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0.033389697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19.6250163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0.95110876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288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Italy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10.77178642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10.72117766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-0.003361944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10.79370107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0.523217691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178399"/>
                  </a:ext>
                </a:extLst>
              </a:tr>
              <a:tr h="6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Canada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7.123663353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7.236712346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-0.117751931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7.123913001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0.331864356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362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Brazil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8.047473441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8.244038202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-0.10140481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8.109314673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0.199654724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658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Australia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0.949782473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1.446061229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0.329694694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0.943456912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0.873330075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241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9170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for all Countries 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82D49"/>
                          </a:solidFill>
                          <a:effectLst/>
                          <a:latin typeface="Arial" panose="020B0604020202020204" pitchFamily="34" charset="0"/>
                        </a:rPr>
                        <a:t>0.879947269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3840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562500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* " Random Forest Regressor" was run over all 11,762 US Treasury Exchange Rates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8265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0" name="Google Shape;980;p86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</a:t>
            </a:r>
            <a:endParaRPr sz="18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37652"/>
            <a:ext cx="8429700" cy="6320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Question 1:  Are the exchange rates for a Country a good predictor of annual GNP for that country?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R-squared is used as a measure of fit, or accuracy of the model, but what it actually tells you is about variance.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overall R-squared below indicates the Random Forest Regressor model is a good fit.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(R2) Score: 0.9764628099591433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(R2) Score: 0.8799472692666176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Question 2:  How closely correlated are exchange rates and GDP Growth for a country?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Pearson Correlation: -0.03759903238661448  (weak)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Rates and GDP Growth are negatively correlated. As Exchange Rates go up, GDP Growth goes down.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Pearson is a liner correlation measure, Random Forest Feature Importance should be use for this measure.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Feature importance refers to techniques that calculate a score for all the input features for a given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scores represent the “importance” of each feature.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higher score means that the specific feature will have a larger effect on the model that is being used to predict a certain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Feature Importance measurement: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     0.391174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Effective Date    0.299577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Country Code      0.309249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 is the most "important" and has the larger effect on the model to predict GDP Growth.</a:t>
            </a:r>
            <a:endParaRPr dirty="0"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581640" y="3499582"/>
            <a:ext cx="11124962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244165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744</Words>
  <Application>Microsoft Office PowerPoint</Application>
  <PresentationFormat>Widescreen</PresentationFormat>
  <Paragraphs>159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Roboto Light</vt:lpstr>
      <vt:lpstr>Roboto</vt:lpstr>
      <vt:lpstr>Roboto Medium</vt:lpstr>
      <vt:lpstr>Aptos Narrow</vt:lpstr>
      <vt:lpstr>Consolas</vt:lpstr>
      <vt:lpstr>Office Theme</vt:lpstr>
      <vt:lpstr>Trilogy Bootcamps Theme</vt:lpstr>
      <vt:lpstr>Project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Thomas Brown</cp:lastModifiedBy>
  <cp:revision>34</cp:revision>
  <dcterms:modified xsi:type="dcterms:W3CDTF">2024-06-08T06:48:58Z</dcterms:modified>
</cp:coreProperties>
</file>