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  <p:embeddedFont>
      <p:font typeface="Roboto Medium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107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aldata.treasury.gov/datasets/treasury-reporting-rates-exchange/treasury-reporting-rates-of-exchange#dataset-proper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2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94233" y="4223068"/>
            <a:ext cx="5216700" cy="259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Robb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Stenman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5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81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 or share a plan for future development.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12019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- Analyze a problem using machine learning (ML):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selected Country Exchange Rates and the relationship to their Gross Domestic 	   Product Growth (GDP Growth). 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37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Exchange Rates for 10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all 11,762 Exchange Rates for all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Are the exchange rates for a Country a good predictor of annual GDP Growth for that Country?</a:t>
            </a:r>
          </a:p>
          <a:p>
            <a:pPr marL="320040" indent="-180340">
              <a:lnSpc>
                <a:spcPct val="115000"/>
              </a:lnSpc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How closely correlated are exchange rates and GDP Growth for a country?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4685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cleanup</a:t>
            </a:r>
            <a:endParaRPr dirty="0"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909797"/>
            <a:ext cx="8518800" cy="183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Source for US Treasury Exchange Rate Reporting: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https://fiscaldata.treasury.gov/datasets/treasury-reporting-rates-exchange/treasury-reporting-rates-of-exchange#dataset-properties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Source for World Bank Gross National Product: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https://data.worldbank.org/indicator/NY.GDP.MKTP.CD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339700" y="3527951"/>
            <a:ext cx="8518800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591772" y="2168126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84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</a:t>
            </a:r>
            <a:endParaRPr sz="18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5998" y="2175900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46700" y="1589062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</a:t>
            </a:r>
            <a:endParaRPr sz="18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</a:t>
            </a:r>
            <a:endParaRPr sz="18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 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 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287</Words>
  <Application>Microsoft Office PowerPoint</Application>
  <PresentationFormat>Widescreen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</vt:lpstr>
      <vt:lpstr>Consolas</vt:lpstr>
      <vt:lpstr>Roboto Light</vt:lpstr>
      <vt:lpstr>Roboto Medium</vt:lpstr>
      <vt:lpstr>Arial</vt:lpstr>
      <vt:lpstr>Calibri</vt:lpstr>
      <vt:lpstr>Office Theme</vt:lpstr>
      <vt:lpstr>Trilogy Bootcamps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32</cp:revision>
  <dcterms:modified xsi:type="dcterms:W3CDTF">2024-06-07T03:37:01Z</dcterms:modified>
</cp:coreProperties>
</file>