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C64B65FE-A71A-4A25-BFDC-1A28374AC379}"/>
    <pc:docChg chg="undo custSel modSld">
      <pc:chgData name="Thomas Brown" userId="4a9c84879e2aa3ae" providerId="LiveId" clId="{C64B65FE-A71A-4A25-BFDC-1A28374AC379}" dt="2024-06-09T11:49:53.501" v="427" actId="6549"/>
      <pc:docMkLst>
        <pc:docMk/>
      </pc:docMkLst>
      <pc:sldChg chg="modSp mod">
        <pc:chgData name="Thomas Brown" userId="4a9c84879e2aa3ae" providerId="LiveId" clId="{C64B65FE-A71A-4A25-BFDC-1A28374AC379}" dt="2024-06-09T11:49:53.501" v="427" actId="6549"/>
        <pc:sldMkLst>
          <pc:docMk/>
          <pc:sldMk cId="0" sldId="258"/>
        </pc:sldMkLst>
        <pc:spChg chg="mod">
          <ac:chgData name="Thomas Brown" userId="4a9c84879e2aa3ae" providerId="LiveId" clId="{C64B65FE-A71A-4A25-BFDC-1A28374AC379}" dt="2024-06-09T11:49:53.501" v="427" actId="6549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C64B65FE-A71A-4A25-BFDC-1A28374AC379}" dt="2024-06-09T11:36:55.384" v="0" actId="1076"/>
        <pc:sldMkLst>
          <pc:docMk/>
          <pc:sldMk cId="0" sldId="265"/>
        </pc:sldMkLst>
        <pc:spChg chg="mod">
          <ac:chgData name="Thomas Brown" userId="4a9c84879e2aa3ae" providerId="LiveId" clId="{C64B65FE-A71A-4A25-BFDC-1A28374AC379}" dt="2024-06-09T11:36:55.384" v="0" actId="1076"/>
          <ac:spMkLst>
            <pc:docMk/>
            <pc:sldMk cId="0" sldId="265"/>
            <ac:spMk id="998" creationId="{00000000-0000-0000-0000-000000000000}"/>
          </ac:spMkLst>
        </pc:spChg>
      </pc:sldChg>
      <pc:sldChg chg="addSp delSp modSp mod">
        <pc:chgData name="Thomas Brown" userId="4a9c84879e2aa3ae" providerId="LiveId" clId="{C64B65FE-A71A-4A25-BFDC-1A28374AC379}" dt="2024-06-09T11:43:35.268" v="292" actId="20577"/>
        <pc:sldMkLst>
          <pc:docMk/>
          <pc:sldMk cId="0" sldId="266"/>
        </pc:sldMkLst>
        <pc:spChg chg="add mod">
          <ac:chgData name="Thomas Brown" userId="4a9c84879e2aa3ae" providerId="LiveId" clId="{C64B65FE-A71A-4A25-BFDC-1A28374AC379}" dt="2024-06-09T11:43:35.268" v="292" actId="20577"/>
          <ac:spMkLst>
            <pc:docMk/>
            <pc:sldMk cId="0" sldId="266"/>
            <ac:spMk id="2" creationId="{3C626AE4-CF46-0060-D44A-2A56A2D9FCE3}"/>
          </ac:spMkLst>
        </pc:spChg>
        <pc:spChg chg="del">
          <ac:chgData name="Thomas Brown" userId="4a9c84879e2aa3ae" providerId="LiveId" clId="{C64B65FE-A71A-4A25-BFDC-1A28374AC379}" dt="2024-06-09T11:41:16.240" v="162" actId="478"/>
          <ac:spMkLst>
            <pc:docMk/>
            <pc:sldMk cId="0" sldId="266"/>
            <ac:spMk id="1013" creationId="{00000000-0000-0000-0000-000000000000}"/>
          </ac:spMkLst>
        </pc:spChg>
      </pc:sldChg>
    </pc:docChg>
  </pc:docChgLst>
  <pc:docChgLst>
    <pc:chgData name="Thomas Brown" userId="4a9c84879e2aa3ae" providerId="LiveId" clId="{4F9D311F-B635-440D-9D2E-B88182D05E85}"/>
    <pc:docChg chg="undo custSel modSld sldOrd">
      <pc:chgData name="Thomas Brown" userId="4a9c84879e2aa3ae" providerId="LiveId" clId="{4F9D311F-B635-440D-9D2E-B88182D05E85}" dt="2024-06-11T01:33:19.863" v="349" actId="14734"/>
      <pc:docMkLst>
        <pc:docMk/>
      </pc:docMkLst>
      <pc:sldChg chg="modSp mod">
        <pc:chgData name="Thomas Brown" userId="4a9c84879e2aa3ae" providerId="LiveId" clId="{4F9D311F-B635-440D-9D2E-B88182D05E85}" dt="2024-06-11T00:42:59.878" v="44" actId="14100"/>
        <pc:sldMkLst>
          <pc:docMk/>
          <pc:sldMk cId="0" sldId="257"/>
        </pc:sldMkLst>
        <pc:spChg chg="mod">
          <ac:chgData name="Thomas Brown" userId="4a9c84879e2aa3ae" providerId="LiveId" clId="{4F9D311F-B635-440D-9D2E-B88182D05E85}" dt="2024-06-11T00:42:59.878" v="44" actId="14100"/>
          <ac:spMkLst>
            <pc:docMk/>
            <pc:sldMk cId="0" sldId="257"/>
            <ac:spMk id="917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0:51:33.510" v="60" actId="20577"/>
        <pc:sldMkLst>
          <pc:docMk/>
          <pc:sldMk cId="0" sldId="258"/>
        </pc:sldMkLst>
        <pc:spChg chg="mod">
          <ac:chgData name="Thomas Brown" userId="4a9c84879e2aa3ae" providerId="LiveId" clId="{4F9D311F-B635-440D-9D2E-B88182D05E85}" dt="2024-06-11T00:51:33.510" v="60" actId="20577"/>
          <ac:spMkLst>
            <pc:docMk/>
            <pc:sldMk cId="0" sldId="258"/>
            <ac:spMk id="931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0:53:00.318" v="121" actId="20577"/>
        <pc:sldMkLst>
          <pc:docMk/>
          <pc:sldMk cId="0" sldId="259"/>
        </pc:sldMkLst>
        <pc:spChg chg="mod">
          <ac:chgData name="Thomas Brown" userId="4a9c84879e2aa3ae" providerId="LiveId" clId="{4F9D311F-B635-440D-9D2E-B88182D05E85}" dt="2024-06-11T00:53:00.318" v="121" actId="20577"/>
          <ac:spMkLst>
            <pc:docMk/>
            <pc:sldMk cId="0" sldId="259"/>
            <ac:spMk id="939" creationId="{00000000-0000-0000-0000-000000000000}"/>
          </ac:spMkLst>
        </pc:spChg>
        <pc:spChg chg="mod">
          <ac:chgData name="Thomas Brown" userId="4a9c84879e2aa3ae" providerId="LiveId" clId="{4F9D311F-B635-440D-9D2E-B88182D05E85}" dt="2024-06-11T00:52:24.925" v="91" actId="20577"/>
          <ac:spMkLst>
            <pc:docMk/>
            <pc:sldMk cId="0" sldId="259"/>
            <ac:spMk id="941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1:01:11.462" v="196" actId="20577"/>
        <pc:sldMkLst>
          <pc:docMk/>
          <pc:sldMk cId="0" sldId="260"/>
        </pc:sldMkLst>
        <pc:spChg chg="mod">
          <ac:chgData name="Thomas Brown" userId="4a9c84879e2aa3ae" providerId="LiveId" clId="{4F9D311F-B635-440D-9D2E-B88182D05E85}" dt="2024-06-11T01:01:11.462" v="196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F9D311F-B635-440D-9D2E-B88182D05E85}" dt="2024-06-11T00:59:29.286" v="161" actId="20577"/>
          <ac:spMkLst>
            <pc:docMk/>
            <pc:sldMk cId="0" sldId="260"/>
            <ac:spMk id="951" creationId="{00000000-0000-0000-0000-000000000000}"/>
          </ac:spMkLst>
        </pc:spChg>
      </pc:sldChg>
      <pc:sldChg chg="addSp modSp mod ord">
        <pc:chgData name="Thomas Brown" userId="4a9c84879e2aa3ae" providerId="LiveId" clId="{4F9D311F-B635-440D-9D2E-B88182D05E85}" dt="2024-06-11T01:33:19.863" v="349" actId="14734"/>
        <pc:sldMkLst>
          <pc:docMk/>
          <pc:sldMk cId="0" sldId="262"/>
        </pc:sldMkLst>
        <pc:spChg chg="add mod">
          <ac:chgData name="Thomas Brown" userId="4a9c84879e2aa3ae" providerId="LiveId" clId="{4F9D311F-B635-440D-9D2E-B88182D05E85}" dt="2024-06-11T01:27:25.424" v="245" actId="403"/>
          <ac:spMkLst>
            <pc:docMk/>
            <pc:sldMk cId="0" sldId="262"/>
            <ac:spMk id="3" creationId="{9D280F9D-10B9-7CD3-C2E2-7BAD5D1DE1C9}"/>
          </ac:spMkLst>
        </pc:spChg>
        <pc:spChg chg="add mod">
          <ac:chgData name="Thomas Brown" userId="4a9c84879e2aa3ae" providerId="LiveId" clId="{4F9D311F-B635-440D-9D2E-B88182D05E85}" dt="2024-06-11T01:26:25.750" v="228"/>
          <ac:spMkLst>
            <pc:docMk/>
            <pc:sldMk cId="0" sldId="262"/>
            <ac:spMk id="4" creationId="{CE99FE83-7AD0-EA54-7D23-200E7956384B}"/>
          </ac:spMkLst>
        </pc:spChg>
        <pc:spChg chg="mod">
          <ac:chgData name="Thomas Brown" userId="4a9c84879e2aa3ae" providerId="LiveId" clId="{4F9D311F-B635-440D-9D2E-B88182D05E85}" dt="2024-06-11T01:07:50.467" v="213" actId="14100"/>
          <ac:spMkLst>
            <pc:docMk/>
            <pc:sldMk cId="0" sldId="262"/>
            <ac:spMk id="967" creationId="{00000000-0000-0000-0000-000000000000}"/>
          </ac:spMkLst>
        </pc:spChg>
        <pc:spChg chg="mod">
          <ac:chgData name="Thomas Brown" userId="4a9c84879e2aa3ae" providerId="LiveId" clId="{4F9D311F-B635-440D-9D2E-B88182D05E85}" dt="2024-06-11T01:28:58.062" v="289" actId="20577"/>
          <ac:spMkLst>
            <pc:docMk/>
            <pc:sldMk cId="0" sldId="262"/>
            <ac:spMk id="970" creationId="{00000000-0000-0000-0000-000000000000}"/>
          </ac:spMkLst>
        </pc:spChg>
        <pc:graphicFrameChg chg="mod modGraphic">
          <ac:chgData name="Thomas Brown" userId="4a9c84879e2aa3ae" providerId="LiveId" clId="{4F9D311F-B635-440D-9D2E-B88182D05E85}" dt="2024-06-11T01:33:19.863" v="349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8;p88">
            <a:extLst>
              <a:ext uri="{FF2B5EF4-FFF2-40B4-BE49-F238E27FC236}">
                <a16:creationId xmlns:a16="http://schemas.microsoft.com/office/drawing/2014/main" id="{3C626AE4-CF46-0060-D44A-2A56A2D9FCE3}"/>
              </a:ext>
            </a:extLst>
          </p:cNvPr>
          <p:cNvSpPr/>
          <p:nvPr/>
        </p:nvSpPr>
        <p:spPr>
          <a:xfrm>
            <a:off x="3428950" y="540774"/>
            <a:ext cx="8429700" cy="2380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research and data remediation for the issue below: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 next year’s GDP Growth for a country, given the estimated Exchange Rate for that country. 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and the relationship to Gross Domestic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Exchange Rates for 10 countries and access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11,762 Exchange Rates for all countries and analyze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or 0.80 R-squared.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Questions: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					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139700" lvl="8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Are the exchange rates for a Country a good predictor of annual GDP Growth for that Country?</a:t>
            </a:r>
          </a:p>
          <a:p>
            <a:pPr marL="139700" lvl="7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Linear Regression, Lasso Regression calculations, and Random Forest Regressor: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9413" y="2064935"/>
            <a:ext cx="9117235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46700" y="1545150"/>
            <a:ext cx="11298600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07195"/>
              </p:ext>
            </p:extLst>
          </p:nvPr>
        </p:nvGraphicFramePr>
        <p:xfrm>
          <a:off x="654518" y="2187836"/>
          <a:ext cx="8854575" cy="4310049"/>
        </p:xfrm>
        <a:graphic>
          <a:graphicData uri="http://schemas.openxmlformats.org/drawingml/2006/table">
            <a:tbl>
              <a:tblPr/>
              <a:tblGrid>
                <a:gridCol w="1138517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27020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68261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68654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476503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367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23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46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4664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536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were not any significant problems encountered during this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864</Words>
  <Application>Microsoft Office PowerPoint</Application>
  <PresentationFormat>Widescreen</PresentationFormat>
  <Paragraphs>176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Roboto Medium</vt:lpstr>
      <vt:lpstr>Aptos Narrow</vt:lpstr>
      <vt:lpstr>Arial</vt:lpstr>
      <vt:lpstr>Calibri</vt:lpstr>
      <vt:lpstr>Roboto Light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38</cp:revision>
  <dcterms:modified xsi:type="dcterms:W3CDTF">2024-06-11T01:33:29Z</dcterms:modified>
</cp:coreProperties>
</file>