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4:32:29.551" v="256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40:32.796" v="240" actId="20577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1:40:32.796" v="240" actId="20577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1:33:46.920" v="31" actId="20577"/>
        <pc:sldMkLst>
          <pc:docMk/>
          <pc:sldMk cId="0" sldId="261"/>
        </pc:sldMkLst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modSp mod">
        <pc:chgData name="Thomas Brown" userId="4a9c84879e2aa3ae" providerId="LiveId" clId="{4B63C0C3-12E8-49C7-A3F6-2D6273633265}" dt="2024-06-08T01:34:09.306" v="43" actId="20577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4:09.306" v="43" actId="20577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30:20.461" v="22" actId="20577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aldata.treasury.gov/datasets/treasury-reporting-rates-exchange/treasury-reporting-rates-of-exchange#dataset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data.worldbank.org/indicator/NY.GDP.MKTP.C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cleanup</a:t>
            </a:r>
            <a:endParaRPr dirty="0"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18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US Treasury Exchange Rate Reporting: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https://fiscaldata.treasury.gov/datasets/treasury-reporting-rates-exchange/treasury-reporting-rates-of-exchange#dataset-properties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Source for World Bank Gross National Product: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https://data.worldbank.org/indicator/NY.GDP.MKTP.CD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3527951"/>
            <a:ext cx="11276860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5772149" y="2618528"/>
            <a:ext cx="6181447" cy="37936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11981" y="79575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60683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167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610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451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 Medium</vt:lpstr>
      <vt:lpstr>Consolas</vt:lpstr>
      <vt:lpstr>Aptos Narrow</vt:lpstr>
      <vt:lpstr>Roboto</vt:lpstr>
      <vt:lpstr>Roboto Light</vt:lpstr>
      <vt:lpstr>Arial</vt:lpstr>
      <vt:lpstr>Calibri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34</cp:revision>
  <dcterms:modified xsi:type="dcterms:W3CDTF">2024-06-08T04:32:34Z</dcterms:modified>
</cp:coreProperties>
</file>