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10" dt="2024-06-08T04:32:32.575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6:34:07.737" v="839" actId="6549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6:29:34.069" v="831" actId="1076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6:29:34.069" v="831" actId="1076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29:26.569" v="830" actId="1076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15:36.079" v="258" actId="14100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6:16:15.797" v="260" actId="478"/>
        <pc:sldMkLst>
          <pc:docMk/>
          <pc:sldMk cId="0" sldId="261"/>
        </pc:sldMkLst>
        <pc:spChg chg="del">
          <ac:chgData name="Thomas Brown" userId="4a9c84879e2aa3ae" providerId="LiveId" clId="{4B63C0C3-12E8-49C7-A3F6-2D6273633265}" dt="2024-06-08T06:16:15.797" v="260" actId="478"/>
          <ac:spMkLst>
            <pc:docMk/>
            <pc:sldMk cId="0" sldId="261"/>
            <ac:spMk id="95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delSp modSp mod">
        <pc:chgData name="Thomas Brown" userId="4a9c84879e2aa3ae" providerId="LiveId" clId="{4B63C0C3-12E8-49C7-A3F6-2D6273633265}" dt="2024-06-08T06:34:07.737" v="839" actId="6549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del">
          <ac:chgData name="Thomas Brown" userId="4a9c84879e2aa3ae" providerId="LiveId" clId="{4B63C0C3-12E8-49C7-A3F6-2D6273633265}" dt="2024-06-08T06:34:05.284" v="837" actId="478"/>
          <ac:spMkLst>
            <pc:docMk/>
            <pc:sldMk cId="0" sldId="262"/>
            <ac:spMk id="968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34:07.737" v="839" actId="6549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6:33:10.804" v="836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4:32:29.551" v="256"/>
        <pc:sldMkLst>
          <pc:docMk/>
          <pc:sldMk cId="0" sldId="264"/>
        </pc:sldMkLst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" creationId="{E262FE0E-53EE-EB34-2613-71A49139DA3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3" creationId="{C766A450-7684-C926-7193-429EC65EF41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4" creationId="{E66DA3F1-5702-6720-F732-6A48F76F534A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5" creationId="{0548E34A-F8FE-4EBC-5708-3D8C7FF77EC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6" creationId="{0FC75093-6A3D-9562-B42A-7211D919A02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7" creationId="{02536637-2785-F72A-7E5D-F0078F97C45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8" creationId="{13A4ED26-FE9A-2E1A-7D1F-D859A65384B1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9" creationId="{60ABD1EC-3150-3792-893F-9A4A9246F6A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0" creationId="{2A929762-7E63-1865-04C8-4A4AABC6DAF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1" creationId="{3DCA10AA-A9CC-426F-95DC-FC4416C8C60C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2" creationId="{3C952014-9366-7D02-2B9B-B79A45A83CF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3" creationId="{14E139B0-143A-B4E1-4669-C5112EACC20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4" creationId="{5B9C2B25-AD66-0664-C24C-91D6D063B78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5" creationId="{2F2CF2B9-6DE9-B751-5D69-9557B6C78AA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6" creationId="{A9AD1A21-3C5B-FA6F-CB81-507D16A870C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7" creationId="{D126D70E-D407-6915-4524-0C30D2B4E7A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8" creationId="{B6F8D6E0-63B6-227F-D5FD-53AF3BA26AD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9" creationId="{180E414B-16F9-7983-971A-59F47B58A37B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0" creationId="{8DBD1401-6171-55E6-89CA-2743DF76496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1" creationId="{C35EB641-DD6D-6481-B846-E15A2DD28E9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2" creationId="{7BED2663-C887-518A-E1B7-6A0C86FE7BE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3" creationId="{F0A766F3-6209-A2C7-B5E5-6D856FCF600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4" creationId="{09F83ED0-F090-29F9-1D1E-2A36BC8AFB36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5" creationId="{3868DB61-AE8B-A0C2-92FE-F2F82354248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6" creationId="{9D644420-C9F2-2ED8-FB71-4237014581E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7" creationId="{07690A29-3EB0-F842-B4ED-87C919C1576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8" creationId="{FCD07877-E471-A68B-B889-034BE17254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29" creationId="{EE80E59C-E333-7C93-7E2F-C2A6BE26959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0" creationId="{23F04325-600E-7FF8-39AC-C1B8F3ADA47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1" creationId="{F47C7B34-50F3-F8AF-3450-3521FB8858D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2" creationId="{FE45C464-74D8-630B-5BE0-527C52E3E53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3" creationId="{AD68FA28-496F-1CB5-BAB2-41A8228C389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4" creationId="{720DEBC9-7A1F-49B5-5298-EE49780B38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5" creationId="{DC886B07-A6E1-DA00-85B3-D75023AF7B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6" creationId="{DB9CD514-58E8-136B-3FF9-6F794CFE4FB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7" creationId="{8EF6591D-BB36-6F72-753E-880D80E23B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8" creationId="{5BE66FD3-E098-D06A-7944-2E75C68FA132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9" creationId="{BB6217D9-1245-6229-6D74-B279177D47A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0" creationId="{4A86407F-E532-D627-AFDC-55090CEB67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1" creationId="{7A75E476-5CF8-5FC9-BCD0-58226CB6FD2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2" creationId="{3F319C08-14B6-96EF-2E40-5829574F07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3" creationId="{EB5B633E-3C36-BC9F-3F78-98A818049A9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4" creationId="{653D2022-EC08-03FF-56F5-B95C38B0441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5" creationId="{B6179D37-911F-5410-7BD5-527555E5D0E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6" creationId="{014F04E5-52B9-79C3-F114-FDC81A7A587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7" creationId="{BEBE0EA1-F95C-299F-FC92-F4E2657538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8" creationId="{F9FBD024-E666-8D22-E354-1A547AA835D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9" creationId="{1B302B10-C6EE-D59C-AAD7-61CDC6CC04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0" creationId="{2BF1D4AD-AA47-BE70-A5CD-01F6DCE6C01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1" creationId="{F6F3C231-0A3C-A61B-2505-F31B7CD9445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2" creationId="{E5E27469-C57B-1C58-E023-224364F4137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3" creationId="{15A19233-8153-EB58-C9FC-0B1448BF3F5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4" creationId="{4F91F62D-775A-CA36-A0E6-19BC3A23E269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5" creationId="{BD7BA5DB-942E-293C-F705-1CB485839FAE}"/>
          </ac:spMkLst>
        </pc:spChg>
        <pc:spChg chg="mod">
          <ac:chgData name="Thomas Brown" userId="4a9c84879e2aa3ae" providerId="LiveId" clId="{4B63C0C3-12E8-49C7-A3F6-2D6273633265}" dt="2024-06-08T04:32:25.009" v="255" actId="14100"/>
          <ac:spMkLst>
            <pc:docMk/>
            <pc:sldMk cId="0" sldId="264"/>
            <ac:spMk id="990" creationId="{00000000-0000-0000-0000-000000000000}"/>
          </ac:spMkLst>
        </pc:spChg>
        <pc:spChg chg="mod">
          <ac:chgData name="Thomas Brown" userId="4a9c84879e2aa3ae" providerId="LiveId" clId="{4B63C0C3-12E8-49C7-A3F6-2D6273633265}" dt="2024-06-08T04:25:07.309" v="251"/>
          <ac:spMkLst>
            <pc:docMk/>
            <pc:sldMk cId="0" sldId="264"/>
            <ac:spMk id="991" creationId="{00000000-0000-0000-0000-000000000000}"/>
          </ac:spMkLst>
        </pc:spChg>
        <pc:spChg chg="del">
          <ac:chgData name="Thomas Brown" userId="4a9c84879e2aa3ae" providerId="LiveId" clId="{4B63C0C3-12E8-49C7-A3F6-2D6273633265}" dt="2024-06-08T04:32:05.745" v="253" actId="478"/>
          <ac:spMkLst>
            <pc:docMk/>
            <pc:sldMk cId="0" sldId="264"/>
            <ac:spMk id="992" creationId="{00000000-0000-0000-0000-000000000000}"/>
          </ac:spMkLst>
        </pc:spChg>
      </pc:sldChg>
    </pc:docChg>
  </pc:docChgLst>
  <pc:docChgLst>
    <pc:chgData name="Thomas Brown" userId="4a9c84879e2aa3ae" providerId="LiveId" clId="{0981562E-3533-4986-855A-E10920C38663}"/>
    <pc:docChg chg="undo custSel modSld">
      <pc:chgData name="Thomas Brown" userId="4a9c84879e2aa3ae" providerId="LiveId" clId="{0981562E-3533-4986-855A-E10920C38663}" dt="2024-06-08T14:30:48.995" v="270" actId="20577"/>
      <pc:docMkLst>
        <pc:docMk/>
      </pc:docMkLst>
      <pc:sldChg chg="modSp mod">
        <pc:chgData name="Thomas Brown" userId="4a9c84879e2aa3ae" providerId="LiveId" clId="{0981562E-3533-4986-855A-E10920C38663}" dt="2024-06-08T12:57:09.229" v="261" actId="1076"/>
        <pc:sldMkLst>
          <pc:docMk/>
          <pc:sldMk cId="0" sldId="260"/>
        </pc:sldMkLst>
        <pc:spChg chg="mod">
          <ac:chgData name="Thomas Brown" userId="4a9c84879e2aa3ae" providerId="LiveId" clId="{0981562E-3533-4986-855A-E10920C38663}" dt="2024-06-08T12:56:51.135" v="260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0981562E-3533-4986-855A-E10920C38663}" dt="2024-06-08T12:57:09.229" v="261" actId="1076"/>
          <ac:spMkLst>
            <pc:docMk/>
            <pc:sldMk cId="0" sldId="260"/>
            <ac:spMk id="950" creationId="{00000000-0000-0000-0000-000000000000}"/>
          </ac:spMkLst>
        </pc:spChg>
      </pc:sldChg>
      <pc:sldChg chg="delSp modSp mod">
        <pc:chgData name="Thomas Brown" userId="4a9c84879e2aa3ae" providerId="LiveId" clId="{0981562E-3533-4986-855A-E10920C38663}" dt="2024-06-08T06:42:15.955" v="4" actId="14734"/>
        <pc:sldMkLst>
          <pc:docMk/>
          <pc:sldMk cId="0" sldId="262"/>
        </pc:sldMkLst>
        <pc:spChg chg="del mod">
          <ac:chgData name="Thomas Brown" userId="4a9c84879e2aa3ae" providerId="LiveId" clId="{0981562E-3533-4986-855A-E10920C38663}" dt="2024-06-08T06:37:11.854" v="3" actId="478"/>
          <ac:spMkLst>
            <pc:docMk/>
            <pc:sldMk cId="0" sldId="262"/>
            <ac:spMk id="969" creationId="{00000000-0000-0000-0000-000000000000}"/>
          </ac:spMkLst>
        </pc:spChg>
        <pc:graphicFrameChg chg="modGraphic">
          <ac:chgData name="Thomas Brown" userId="4a9c84879e2aa3ae" providerId="LiveId" clId="{0981562E-3533-4986-855A-E10920C38663}" dt="2024-06-08T06:42:15.955" v="4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0981562E-3533-4986-855A-E10920C38663}" dt="2024-06-08T14:30:48.995" v="270" actId="20577"/>
        <pc:sldMkLst>
          <pc:docMk/>
          <pc:sldMk cId="0" sldId="264"/>
        </pc:sldMkLst>
        <pc:spChg chg="mod">
          <ac:chgData name="Thomas Brown" userId="4a9c84879e2aa3ae" providerId="LiveId" clId="{0981562E-3533-4986-855A-E10920C38663}" dt="2024-06-08T14:30:48.995" v="270" actId="20577"/>
          <ac:spMkLst>
            <pc:docMk/>
            <pc:sldMk cId="0" sldId="264"/>
            <ac:spMk id="987" creationId="{00000000-0000-0000-0000-000000000000}"/>
          </ac:spMkLst>
        </pc:spChg>
        <pc:spChg chg="mod">
          <ac:chgData name="Thomas Brown" userId="4a9c84879e2aa3ae" providerId="LiveId" clId="{0981562E-3533-4986-855A-E10920C38663}" dt="2024-06-08T06:48:56.843" v="20" actId="1076"/>
          <ac:spMkLst>
            <pc:docMk/>
            <pc:sldMk cId="0" sldId="264"/>
            <ac:spMk id="9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aldata.treasury.gov/datasets/treasury-reporting-rates-exchange/treasury-reporting-rates-of-exchange#dataset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hyperlink" Target="https://data.worldbank.org/indicator/NY.GDP.MKTP.C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 or share a plan for future development.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cleanup</a:t>
            </a:r>
            <a:endParaRPr dirty="0"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18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US Treasury Exchange Rate Reporting: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https://fiscaldata.treasury.gov/datasets/treasury-reporting-rates-exchange/treasury-reporting-rates-of-exchange#dataset-properties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World Bank Gross National Product: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https://data.worldbank.org/indicator/NY.GDP.MKTP.CD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Linier Regression, Lasso Regression calculations: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9708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9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6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</a:t>
            </a:r>
            <a:r>
              <a:rPr lang="en-US" sz="1800"/>
              <a:t>GDP Growth for </a:t>
            </a:r>
            <a:r>
              <a:rPr lang="en-US" sz="1800" dirty="0"/>
              <a:t>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759</Words>
  <Application>Microsoft Office PowerPoint</Application>
  <PresentationFormat>Widescreen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Consolas</vt:lpstr>
      <vt:lpstr>Aptos Narrow</vt:lpstr>
      <vt:lpstr>Roboto Light</vt:lpstr>
      <vt:lpstr>Arial</vt:lpstr>
      <vt:lpstr>Calibri</vt:lpstr>
      <vt:lpstr>Roboto Medium</vt:lpstr>
      <vt:lpstr>Roboto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34</cp:revision>
  <dcterms:modified xsi:type="dcterms:W3CDTF">2024-06-08T14:30:53Z</dcterms:modified>
</cp:coreProperties>
</file>