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  <p:sldMasterId id="2147483725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embeddedFontLst>
    <p:embeddedFont>
      <p:font typeface="Aptos Narrow" panose="020B0004020202020204" pitchFamily="34" charset="0"/>
      <p:regular r:id="rId13"/>
      <p:bold r:id="rId14"/>
      <p:italic r:id="rId15"/>
      <p:boldItalic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Light" panose="02000000000000000000" pitchFamily="2" charset="0"/>
      <p:regular r:id="rId25"/>
      <p:bold r:id="rId26"/>
      <p:italic r:id="rId27"/>
      <p:boldItalic r:id="rId28"/>
    </p:embeddedFont>
    <p:embeddedFont>
      <p:font typeface="Roboto Medium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63C0C3-12E8-49C7-A3F6-2D6273633265}" v="10" dt="2024-06-08T04:32:32.575"/>
  </p1510:revLst>
</p1510:revInfo>
</file>

<file path=ppt/tableStyles.xml><?xml version="1.0" encoding="utf-8"?>
<a:tblStyleLst xmlns:a="http://schemas.openxmlformats.org/drawingml/2006/main" def="{8A235A78-4FD0-49A3-A02F-E3AA7904E6EB}">
  <a:tblStyle styleId="{8A235A78-4FD0-49A3-A02F-E3AA7904E6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4" autoAdjust="0"/>
    <p:restoredTop sz="94694"/>
  </p:normalViewPr>
  <p:slideViewPr>
    <p:cSldViewPr snapToGrid="0">
      <p:cViewPr varScale="1">
        <p:scale>
          <a:sx n="78" d="100"/>
          <a:sy n="78" d="100"/>
        </p:scale>
        <p:origin x="696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21" Type="http://schemas.openxmlformats.org/officeDocument/2006/relationships/font" Target="fonts/font9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rown" userId="4a9c84879e2aa3ae" providerId="LiveId" clId="{B89BA783-DB63-44F2-8266-F6F4451918F0}"/>
    <pc:docChg chg="delSld modSld">
      <pc:chgData name="Thomas Brown" userId="4a9c84879e2aa3ae" providerId="LiveId" clId="{B89BA783-DB63-44F2-8266-F6F4451918F0}" dt="2024-06-08T22:26:01.905" v="2" actId="2696"/>
      <pc:docMkLst>
        <pc:docMk/>
      </pc:docMkLst>
      <pc:sldChg chg="modSp del mod">
        <pc:chgData name="Thomas Brown" userId="4a9c84879e2aa3ae" providerId="LiveId" clId="{B89BA783-DB63-44F2-8266-F6F4451918F0}" dt="2024-06-08T22:25:50.385" v="1" actId="2696"/>
        <pc:sldMkLst>
          <pc:docMk/>
          <pc:sldMk cId="0" sldId="263"/>
        </pc:sldMkLst>
        <pc:spChg chg="mod">
          <ac:chgData name="Thomas Brown" userId="4a9c84879e2aa3ae" providerId="LiveId" clId="{B89BA783-DB63-44F2-8266-F6F4451918F0}" dt="2024-06-08T22:25:45.255" v="0" actId="1076"/>
          <ac:spMkLst>
            <pc:docMk/>
            <pc:sldMk cId="0" sldId="263"/>
            <ac:spMk id="977" creationId="{00000000-0000-0000-0000-000000000000}"/>
          </ac:spMkLst>
        </pc:spChg>
      </pc:sldChg>
      <pc:sldChg chg="del">
        <pc:chgData name="Thomas Brown" userId="4a9c84879e2aa3ae" providerId="LiveId" clId="{B89BA783-DB63-44F2-8266-F6F4451918F0}" dt="2024-06-08T22:26:01.905" v="2" actId="2696"/>
        <pc:sldMkLst>
          <pc:docMk/>
          <pc:sldMk cId="0" sldId="266"/>
        </pc:sldMkLst>
      </pc:sldChg>
    </pc:docChg>
  </pc:docChgLst>
  <pc:docChgLst>
    <pc:chgData name="Thomas Brown" userId="4a9c84879e2aa3ae" providerId="LiveId" clId="{4B63C0C3-12E8-49C7-A3F6-2D6273633265}"/>
    <pc:docChg chg="undo custSel modSld">
      <pc:chgData name="Thomas Brown" userId="4a9c84879e2aa3ae" providerId="LiveId" clId="{4B63C0C3-12E8-49C7-A3F6-2D6273633265}" dt="2024-06-08T06:34:07.737" v="839" actId="6549"/>
      <pc:docMkLst>
        <pc:docMk/>
      </pc:docMkLst>
      <pc:sldChg chg="modSp">
        <pc:chgData name="Thomas Brown" userId="4a9c84879e2aa3ae" providerId="LiveId" clId="{4B63C0C3-12E8-49C7-A3F6-2D6273633265}" dt="2024-06-08T01:25:34.999" v="1" actId="20578"/>
        <pc:sldMkLst>
          <pc:docMk/>
          <pc:sldMk cId="0" sldId="258"/>
        </pc:sldMkLst>
        <pc:spChg chg="mod">
          <ac:chgData name="Thomas Brown" userId="4a9c84879e2aa3ae" providerId="LiveId" clId="{4B63C0C3-12E8-49C7-A3F6-2D6273633265}" dt="2024-06-08T01:25:34.999" v="1" actId="20578"/>
          <ac:spMkLst>
            <pc:docMk/>
            <pc:sldMk cId="0" sldId="258"/>
            <ac:spMk id="930" creationId="{00000000-0000-0000-0000-000000000000}"/>
          </ac:spMkLst>
        </pc:spChg>
      </pc:sldChg>
      <pc:sldChg chg="modSp mod">
        <pc:chgData name="Thomas Brown" userId="4a9c84879e2aa3ae" providerId="LiveId" clId="{4B63C0C3-12E8-49C7-A3F6-2D6273633265}" dt="2024-06-08T01:27:12.561" v="3" actId="1076"/>
        <pc:sldMkLst>
          <pc:docMk/>
          <pc:sldMk cId="0" sldId="259"/>
        </pc:sldMkLst>
        <pc:spChg chg="mod">
          <ac:chgData name="Thomas Brown" userId="4a9c84879e2aa3ae" providerId="LiveId" clId="{4B63C0C3-12E8-49C7-A3F6-2D6273633265}" dt="2024-06-08T01:27:12.561" v="3" actId="1076"/>
          <ac:spMkLst>
            <pc:docMk/>
            <pc:sldMk cId="0" sldId="259"/>
            <ac:spMk id="937" creationId="{00000000-0000-0000-0000-000000000000}"/>
          </ac:spMkLst>
        </pc:spChg>
        <pc:spChg chg="mod">
          <ac:chgData name="Thomas Brown" userId="4a9c84879e2aa3ae" providerId="LiveId" clId="{4B63C0C3-12E8-49C7-A3F6-2D6273633265}" dt="2024-06-08T01:26:53.056" v="2" actId="20577"/>
          <ac:spMkLst>
            <pc:docMk/>
            <pc:sldMk cId="0" sldId="259"/>
            <ac:spMk id="940" creationId="{00000000-0000-0000-0000-000000000000}"/>
          </ac:spMkLst>
        </pc:spChg>
      </pc:sldChg>
      <pc:sldChg chg="modSp mod">
        <pc:chgData name="Thomas Brown" userId="4a9c84879e2aa3ae" providerId="LiveId" clId="{4B63C0C3-12E8-49C7-A3F6-2D6273633265}" dt="2024-06-08T06:29:34.069" v="831" actId="1076"/>
        <pc:sldMkLst>
          <pc:docMk/>
          <pc:sldMk cId="0" sldId="260"/>
        </pc:sldMkLst>
        <pc:spChg chg="mod">
          <ac:chgData name="Thomas Brown" userId="4a9c84879e2aa3ae" providerId="LiveId" clId="{4B63C0C3-12E8-49C7-A3F6-2D6273633265}" dt="2024-06-08T06:29:34.069" v="831" actId="1076"/>
          <ac:spMkLst>
            <pc:docMk/>
            <pc:sldMk cId="0" sldId="260"/>
            <ac:spMk id="947" creationId="{00000000-0000-0000-0000-000000000000}"/>
          </ac:spMkLst>
        </pc:spChg>
        <pc:spChg chg="mod">
          <ac:chgData name="Thomas Brown" userId="4a9c84879e2aa3ae" providerId="LiveId" clId="{4B63C0C3-12E8-49C7-A3F6-2D6273633265}" dt="2024-06-08T06:29:26.569" v="830" actId="1076"/>
          <ac:spMkLst>
            <pc:docMk/>
            <pc:sldMk cId="0" sldId="260"/>
            <ac:spMk id="949" creationId="{00000000-0000-0000-0000-000000000000}"/>
          </ac:spMkLst>
        </pc:spChg>
        <pc:spChg chg="mod">
          <ac:chgData name="Thomas Brown" userId="4a9c84879e2aa3ae" providerId="LiveId" clId="{4B63C0C3-12E8-49C7-A3F6-2D6273633265}" dt="2024-06-08T06:15:36.079" v="258" actId="14100"/>
          <ac:spMkLst>
            <pc:docMk/>
            <pc:sldMk cId="0" sldId="260"/>
            <ac:spMk id="950" creationId="{00000000-0000-0000-0000-000000000000}"/>
          </ac:spMkLst>
        </pc:spChg>
      </pc:sldChg>
      <pc:sldChg chg="addSp delSp modSp mod">
        <pc:chgData name="Thomas Brown" userId="4a9c84879e2aa3ae" providerId="LiveId" clId="{4B63C0C3-12E8-49C7-A3F6-2D6273633265}" dt="2024-06-08T06:16:15.797" v="260" actId="478"/>
        <pc:sldMkLst>
          <pc:docMk/>
          <pc:sldMk cId="0" sldId="261"/>
        </pc:sldMkLst>
        <pc:spChg chg="del">
          <ac:chgData name="Thomas Brown" userId="4a9c84879e2aa3ae" providerId="LiveId" clId="{4B63C0C3-12E8-49C7-A3F6-2D6273633265}" dt="2024-06-08T06:16:15.797" v="260" actId="478"/>
          <ac:spMkLst>
            <pc:docMk/>
            <pc:sldMk cId="0" sldId="261"/>
            <ac:spMk id="957" creationId="{00000000-0000-0000-0000-000000000000}"/>
          </ac:spMkLst>
        </pc:spChg>
        <pc:spChg chg="mod">
          <ac:chgData name="Thomas Brown" userId="4a9c84879e2aa3ae" providerId="LiveId" clId="{4B63C0C3-12E8-49C7-A3F6-2D6273633265}" dt="2024-06-08T01:33:46.920" v="31" actId="20577"/>
          <ac:spMkLst>
            <pc:docMk/>
            <pc:sldMk cId="0" sldId="261"/>
            <ac:spMk id="959" creationId="{00000000-0000-0000-0000-000000000000}"/>
          </ac:spMkLst>
        </pc:spChg>
        <pc:spChg chg="del mod">
          <ac:chgData name="Thomas Brown" userId="4a9c84879e2aa3ae" providerId="LiveId" clId="{4B63C0C3-12E8-49C7-A3F6-2D6273633265}" dt="2024-06-08T01:31:40.104" v="30" actId="478"/>
          <ac:spMkLst>
            <pc:docMk/>
            <pc:sldMk cId="0" sldId="261"/>
            <ac:spMk id="960" creationId="{00000000-0000-0000-0000-000000000000}"/>
          </ac:spMkLst>
        </pc:spChg>
        <pc:graphicFrameChg chg="add mod modGraphic">
          <ac:chgData name="Thomas Brown" userId="4a9c84879e2aa3ae" providerId="LiveId" clId="{4B63C0C3-12E8-49C7-A3F6-2D6273633265}" dt="2024-06-08T01:29:31.835" v="14" actId="368"/>
          <ac:graphicFrameMkLst>
            <pc:docMk/>
            <pc:sldMk cId="0" sldId="261"/>
            <ac:graphicFrameMk id="2" creationId="{6CFBF562-3161-9881-7366-52315A613559}"/>
          </ac:graphicFrameMkLst>
        </pc:graphicFrameChg>
      </pc:sldChg>
      <pc:sldChg chg="addSp delSp modSp mod">
        <pc:chgData name="Thomas Brown" userId="4a9c84879e2aa3ae" providerId="LiveId" clId="{4B63C0C3-12E8-49C7-A3F6-2D6273633265}" dt="2024-06-08T06:34:07.737" v="839" actId="6549"/>
        <pc:sldMkLst>
          <pc:docMk/>
          <pc:sldMk cId="0" sldId="262"/>
        </pc:sldMkLst>
        <pc:spChg chg="mod">
          <ac:chgData name="Thomas Brown" userId="4a9c84879e2aa3ae" providerId="LiveId" clId="{4B63C0C3-12E8-49C7-A3F6-2D6273633265}" dt="2024-06-08T01:31:19.045" v="28" actId="1076"/>
          <ac:spMkLst>
            <pc:docMk/>
            <pc:sldMk cId="0" sldId="262"/>
            <ac:spMk id="967" creationId="{00000000-0000-0000-0000-000000000000}"/>
          </ac:spMkLst>
        </pc:spChg>
        <pc:spChg chg="del">
          <ac:chgData name="Thomas Brown" userId="4a9c84879e2aa3ae" providerId="LiveId" clId="{4B63C0C3-12E8-49C7-A3F6-2D6273633265}" dt="2024-06-08T06:34:05.284" v="837" actId="478"/>
          <ac:spMkLst>
            <pc:docMk/>
            <pc:sldMk cId="0" sldId="262"/>
            <ac:spMk id="968" creationId="{00000000-0000-0000-0000-000000000000}"/>
          </ac:spMkLst>
        </pc:spChg>
        <pc:spChg chg="mod">
          <ac:chgData name="Thomas Brown" userId="4a9c84879e2aa3ae" providerId="LiveId" clId="{4B63C0C3-12E8-49C7-A3F6-2D6273633265}" dt="2024-06-08T06:34:07.737" v="839" actId="6549"/>
          <ac:spMkLst>
            <pc:docMk/>
            <pc:sldMk cId="0" sldId="262"/>
            <ac:spMk id="969" creationId="{00000000-0000-0000-0000-000000000000}"/>
          </ac:spMkLst>
        </pc:spChg>
        <pc:spChg chg="mod">
          <ac:chgData name="Thomas Brown" userId="4a9c84879e2aa3ae" providerId="LiveId" clId="{4B63C0C3-12E8-49C7-A3F6-2D6273633265}" dt="2024-06-08T01:31:17.025" v="27" actId="113"/>
          <ac:spMkLst>
            <pc:docMk/>
            <pc:sldMk cId="0" sldId="262"/>
            <ac:spMk id="970" creationId="{00000000-0000-0000-0000-000000000000}"/>
          </ac:spMkLst>
        </pc:spChg>
        <pc:graphicFrameChg chg="add mod modGraphic">
          <ac:chgData name="Thomas Brown" userId="4a9c84879e2aa3ae" providerId="LiveId" clId="{4B63C0C3-12E8-49C7-A3F6-2D6273633265}" dt="2024-06-08T06:33:10.804" v="836" actId="14734"/>
          <ac:graphicFrameMkLst>
            <pc:docMk/>
            <pc:sldMk cId="0" sldId="262"/>
            <ac:graphicFrameMk id="2" creationId="{00A6CD3A-D56A-C708-F590-96747D135A89}"/>
          </ac:graphicFrameMkLst>
        </pc:graphicFrameChg>
      </pc:sldChg>
      <pc:sldChg chg="modSp mod">
        <pc:chgData name="Thomas Brown" userId="4a9c84879e2aa3ae" providerId="LiveId" clId="{4B63C0C3-12E8-49C7-A3F6-2D6273633265}" dt="2024-06-08T01:41:27.793" v="241" actId="20577"/>
        <pc:sldMkLst>
          <pc:docMk/>
          <pc:sldMk cId="0" sldId="263"/>
        </pc:sldMkLst>
        <pc:spChg chg="mod">
          <ac:chgData name="Thomas Brown" userId="4a9c84879e2aa3ae" providerId="LiveId" clId="{4B63C0C3-12E8-49C7-A3F6-2D6273633265}" dt="2024-06-08T01:41:27.793" v="241" actId="20577"/>
          <ac:spMkLst>
            <pc:docMk/>
            <pc:sldMk cId="0" sldId="263"/>
            <ac:spMk id="979" creationId="{00000000-0000-0000-0000-000000000000}"/>
          </ac:spMkLst>
        </pc:spChg>
      </pc:sldChg>
      <pc:sldChg chg="addSp delSp modSp mod">
        <pc:chgData name="Thomas Brown" userId="4a9c84879e2aa3ae" providerId="LiveId" clId="{4B63C0C3-12E8-49C7-A3F6-2D6273633265}" dt="2024-06-08T04:32:29.551" v="256"/>
        <pc:sldMkLst>
          <pc:docMk/>
          <pc:sldMk cId="0" sldId="264"/>
        </pc:sldMkLst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" creationId="{E262FE0E-53EE-EB34-2613-71A49139DA32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3" creationId="{C766A450-7684-C926-7193-429EC65EF41F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4" creationId="{E66DA3F1-5702-6720-F732-6A48F76F534A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5" creationId="{0548E34A-F8FE-4EBC-5708-3D8C7FF77EC2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6" creationId="{0FC75093-6A3D-9562-B42A-7211D919A029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7" creationId="{02536637-2785-F72A-7E5D-F0078F97C45F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8" creationId="{13A4ED26-FE9A-2E1A-7D1F-D859A65384B1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9" creationId="{60ABD1EC-3150-3792-893F-9A4A9246F6AD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0" creationId="{2A929762-7E63-1865-04C8-4A4AABC6DAFD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1" creationId="{3DCA10AA-A9CC-426F-95DC-FC4416C8C60C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2" creationId="{3C952014-9366-7D02-2B9B-B79A45A83CF0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3" creationId="{14E139B0-143A-B4E1-4669-C5112EACC204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4" creationId="{5B9C2B25-AD66-0664-C24C-91D6D063B783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5" creationId="{2F2CF2B9-6DE9-B751-5D69-9557B6C78AA2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6" creationId="{A9AD1A21-3C5B-FA6F-CB81-507D16A870CD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7" creationId="{D126D70E-D407-6915-4524-0C30D2B4E7A9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8" creationId="{B6F8D6E0-63B6-227F-D5FD-53AF3BA26AD4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19" creationId="{180E414B-16F9-7983-971A-59F47B58A37B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0" creationId="{8DBD1401-6171-55E6-89CA-2743DF76496D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1" creationId="{C35EB641-DD6D-6481-B846-E15A2DD28E99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2" creationId="{7BED2663-C887-518A-E1B7-6A0C86FE7BE0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3" creationId="{F0A766F3-6209-A2C7-B5E5-6D856FCF6002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4" creationId="{09F83ED0-F090-29F9-1D1E-2A36BC8AFB36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5" creationId="{3868DB61-AE8B-A0C2-92FE-F2F82354248D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6" creationId="{9D644420-C9F2-2ED8-FB71-4237014581E3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7" creationId="{07690A29-3EB0-F842-B4ED-87C919C15764}"/>
          </ac:spMkLst>
        </pc:spChg>
        <pc:spChg chg="add">
          <ac:chgData name="Thomas Brown" userId="4a9c84879e2aa3ae" providerId="LiveId" clId="{4B63C0C3-12E8-49C7-A3F6-2D6273633265}" dt="2024-06-08T04:31:50.277" v="252"/>
          <ac:spMkLst>
            <pc:docMk/>
            <pc:sldMk cId="0" sldId="264"/>
            <ac:spMk id="28" creationId="{FCD07877-E471-A68B-B889-034BE1725445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29" creationId="{EE80E59C-E333-7C93-7E2F-C2A6BE26959F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0" creationId="{23F04325-600E-7FF8-39AC-C1B8F3ADA477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1" creationId="{F47C7B34-50F3-F8AF-3450-3521FB8858DA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2" creationId="{FE45C464-74D8-630B-5BE0-527C52E3E537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3" creationId="{AD68FA28-496F-1CB5-BAB2-41A8228C3896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4" creationId="{720DEBC9-7A1F-49B5-5298-EE49780B3845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5" creationId="{DC886B07-A6E1-DA00-85B3-D75023AF7B6A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6" creationId="{DB9CD514-58E8-136B-3FF9-6F794CFE4FB5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7" creationId="{8EF6591D-BB36-6F72-753E-880D80E23B8E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8" creationId="{5BE66FD3-E098-D06A-7944-2E75C68FA132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39" creationId="{BB6217D9-1245-6229-6D74-B279177D47AD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0" creationId="{4A86407F-E532-D627-AFDC-55090CEB676A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1" creationId="{7A75E476-5CF8-5FC9-BCD0-58226CB6FD2A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2" creationId="{3F319C08-14B6-96EF-2E40-5829574F078E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3" creationId="{EB5B633E-3C36-BC9F-3F78-98A818049A9A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4" creationId="{653D2022-EC08-03FF-56F5-B95C38B0441B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5" creationId="{B6179D37-911F-5410-7BD5-527555E5D0EF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6" creationId="{014F04E5-52B9-79C3-F114-FDC81A7A587B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7" creationId="{BEBE0EA1-F95C-299F-FC92-F4E26575388E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8" creationId="{F9FBD024-E666-8D22-E354-1A547AA835D5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49" creationId="{1B302B10-C6EE-D59C-AAD7-61CDC6CC048E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50" creationId="{2BF1D4AD-AA47-BE70-A5CD-01F6DCE6C01D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51" creationId="{F6F3C231-0A3C-A61B-2505-F31B7CD94456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52" creationId="{E5E27469-C57B-1C58-E023-224364F4137A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53" creationId="{15A19233-8153-EB58-C9FC-0B1448BF3F55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54" creationId="{4F91F62D-775A-CA36-A0E6-19BC3A23E269}"/>
          </ac:spMkLst>
        </pc:spChg>
        <pc:spChg chg="add">
          <ac:chgData name="Thomas Brown" userId="4a9c84879e2aa3ae" providerId="LiveId" clId="{4B63C0C3-12E8-49C7-A3F6-2D6273633265}" dt="2024-06-08T04:32:29.551" v="256"/>
          <ac:spMkLst>
            <pc:docMk/>
            <pc:sldMk cId="0" sldId="264"/>
            <ac:spMk id="55" creationId="{BD7BA5DB-942E-293C-F705-1CB485839FAE}"/>
          </ac:spMkLst>
        </pc:spChg>
        <pc:spChg chg="mod">
          <ac:chgData name="Thomas Brown" userId="4a9c84879e2aa3ae" providerId="LiveId" clId="{4B63C0C3-12E8-49C7-A3F6-2D6273633265}" dt="2024-06-08T04:32:25.009" v="255" actId="14100"/>
          <ac:spMkLst>
            <pc:docMk/>
            <pc:sldMk cId="0" sldId="264"/>
            <ac:spMk id="990" creationId="{00000000-0000-0000-0000-000000000000}"/>
          </ac:spMkLst>
        </pc:spChg>
        <pc:spChg chg="mod">
          <ac:chgData name="Thomas Brown" userId="4a9c84879e2aa3ae" providerId="LiveId" clId="{4B63C0C3-12E8-49C7-A3F6-2D6273633265}" dt="2024-06-08T04:25:07.309" v="251"/>
          <ac:spMkLst>
            <pc:docMk/>
            <pc:sldMk cId="0" sldId="264"/>
            <ac:spMk id="991" creationId="{00000000-0000-0000-0000-000000000000}"/>
          </ac:spMkLst>
        </pc:spChg>
        <pc:spChg chg="del">
          <ac:chgData name="Thomas Brown" userId="4a9c84879e2aa3ae" providerId="LiveId" clId="{4B63C0C3-12E8-49C7-A3F6-2D6273633265}" dt="2024-06-08T04:32:05.745" v="253" actId="478"/>
          <ac:spMkLst>
            <pc:docMk/>
            <pc:sldMk cId="0" sldId="264"/>
            <ac:spMk id="992" creationId="{00000000-0000-0000-0000-000000000000}"/>
          </ac:spMkLst>
        </pc:spChg>
      </pc:sldChg>
    </pc:docChg>
  </pc:docChgLst>
  <pc:docChgLst>
    <pc:chgData name="Thomas Brown" userId="4a9c84879e2aa3ae" providerId="LiveId" clId="{0981562E-3533-4986-855A-E10920C38663}"/>
    <pc:docChg chg="undo custSel modSld">
      <pc:chgData name="Thomas Brown" userId="4a9c84879e2aa3ae" providerId="LiveId" clId="{0981562E-3533-4986-855A-E10920C38663}" dt="2024-06-08T14:30:48.995" v="270" actId="20577"/>
      <pc:docMkLst>
        <pc:docMk/>
      </pc:docMkLst>
      <pc:sldChg chg="modSp mod">
        <pc:chgData name="Thomas Brown" userId="4a9c84879e2aa3ae" providerId="LiveId" clId="{0981562E-3533-4986-855A-E10920C38663}" dt="2024-06-08T12:57:09.229" v="261" actId="1076"/>
        <pc:sldMkLst>
          <pc:docMk/>
          <pc:sldMk cId="0" sldId="260"/>
        </pc:sldMkLst>
        <pc:spChg chg="mod">
          <ac:chgData name="Thomas Brown" userId="4a9c84879e2aa3ae" providerId="LiveId" clId="{0981562E-3533-4986-855A-E10920C38663}" dt="2024-06-08T12:56:51.135" v="260" actId="20577"/>
          <ac:spMkLst>
            <pc:docMk/>
            <pc:sldMk cId="0" sldId="260"/>
            <ac:spMk id="947" creationId="{00000000-0000-0000-0000-000000000000}"/>
          </ac:spMkLst>
        </pc:spChg>
        <pc:spChg chg="mod">
          <ac:chgData name="Thomas Brown" userId="4a9c84879e2aa3ae" providerId="LiveId" clId="{0981562E-3533-4986-855A-E10920C38663}" dt="2024-06-08T12:57:09.229" v="261" actId="1076"/>
          <ac:spMkLst>
            <pc:docMk/>
            <pc:sldMk cId="0" sldId="260"/>
            <ac:spMk id="950" creationId="{00000000-0000-0000-0000-000000000000}"/>
          </ac:spMkLst>
        </pc:spChg>
      </pc:sldChg>
      <pc:sldChg chg="delSp modSp mod">
        <pc:chgData name="Thomas Brown" userId="4a9c84879e2aa3ae" providerId="LiveId" clId="{0981562E-3533-4986-855A-E10920C38663}" dt="2024-06-08T06:42:15.955" v="4" actId="14734"/>
        <pc:sldMkLst>
          <pc:docMk/>
          <pc:sldMk cId="0" sldId="262"/>
        </pc:sldMkLst>
        <pc:spChg chg="del mod">
          <ac:chgData name="Thomas Brown" userId="4a9c84879e2aa3ae" providerId="LiveId" clId="{0981562E-3533-4986-855A-E10920C38663}" dt="2024-06-08T06:37:11.854" v="3" actId="478"/>
          <ac:spMkLst>
            <pc:docMk/>
            <pc:sldMk cId="0" sldId="262"/>
            <ac:spMk id="969" creationId="{00000000-0000-0000-0000-000000000000}"/>
          </ac:spMkLst>
        </pc:spChg>
        <pc:graphicFrameChg chg="modGraphic">
          <ac:chgData name="Thomas Brown" userId="4a9c84879e2aa3ae" providerId="LiveId" clId="{0981562E-3533-4986-855A-E10920C38663}" dt="2024-06-08T06:42:15.955" v="4" actId="14734"/>
          <ac:graphicFrameMkLst>
            <pc:docMk/>
            <pc:sldMk cId="0" sldId="262"/>
            <ac:graphicFrameMk id="2" creationId="{00A6CD3A-D56A-C708-F590-96747D135A89}"/>
          </ac:graphicFrameMkLst>
        </pc:graphicFrameChg>
      </pc:sldChg>
      <pc:sldChg chg="modSp mod">
        <pc:chgData name="Thomas Brown" userId="4a9c84879e2aa3ae" providerId="LiveId" clId="{0981562E-3533-4986-855A-E10920C38663}" dt="2024-06-08T14:30:48.995" v="270" actId="20577"/>
        <pc:sldMkLst>
          <pc:docMk/>
          <pc:sldMk cId="0" sldId="264"/>
        </pc:sldMkLst>
        <pc:spChg chg="mod">
          <ac:chgData name="Thomas Brown" userId="4a9c84879e2aa3ae" providerId="LiveId" clId="{0981562E-3533-4986-855A-E10920C38663}" dt="2024-06-08T14:30:48.995" v="270" actId="20577"/>
          <ac:spMkLst>
            <pc:docMk/>
            <pc:sldMk cId="0" sldId="264"/>
            <ac:spMk id="987" creationId="{00000000-0000-0000-0000-000000000000}"/>
          </ac:spMkLst>
        </pc:spChg>
        <pc:spChg chg="mod">
          <ac:chgData name="Thomas Brown" userId="4a9c84879e2aa3ae" providerId="LiveId" clId="{0981562E-3533-4986-855A-E10920C38663}" dt="2024-06-08T06:48:56.843" v="20" actId="1076"/>
          <ac:spMkLst>
            <pc:docMk/>
            <pc:sldMk cId="0" sldId="264"/>
            <ac:spMk id="99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7bc62a7a95_0_1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7bc62a7a95_0_1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7bc62a7a95_0_2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7bc62a7a95_0_25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g27bc62a7a95_0_25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7bc62a7a95_0_2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27bc62a7a95_0_25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g27bc62a7a95_0_25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7bc62a7a95_0_2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7bc62a7a95_0_25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5" name="Google Shape;935;g27bc62a7a95_0_25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bc62a7a95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bc62a7a95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g27bc62a7a95_0_2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7bc62a7a95_0_2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7bc62a7a95_0_26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g27bc62a7a95_0_26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7bc62a7a95_0_2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7bc62a7a95_0_26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g27bc62a7a95_0_26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bc62a7a95_0_2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7bc62a7a95_0_26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g27bc62a7a95_0_26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27bc62a7a95_0_2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27bc62a7a95_0_26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g27bc62a7a95_0_26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 type="secHead">
  <p:cSld name="SECTION_HEADER">
    <p:bg>
      <p:bgPr>
        <a:solidFill>
          <a:srgbClr val="2E5E73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4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644896" y="2634600"/>
            <a:ext cx="6545700" cy="160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Roboto"/>
              <a:buNone/>
              <a:defRPr sz="5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5646267" y="1967600"/>
            <a:ext cx="65457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None/>
              <a:def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"/>
          </p:nvPr>
        </p:nvSpPr>
        <p:spPr>
          <a:xfrm>
            <a:off x="5695333" y="4062067"/>
            <a:ext cx="6495300" cy="653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buNone/>
              <a:defRPr sz="17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0" y="6467200"/>
            <a:ext cx="6696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spAutoFit/>
          </a:bodyPr>
          <a:lstStyle/>
          <a:p>
            <a:pPr marL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© 2023 edX Boot Camps LLC. Confidential and Proprietary. All Rights Reserved.</a:t>
            </a:r>
            <a:endParaRPr sz="13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1">
  <p:cSld name="CUSTOM_26">
    <p:bg>
      <p:bgPr>
        <a:solidFill>
          <a:srgbClr val="F2F2F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0" y="35924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">
  <p:cSld name="CUSTOM_26_1">
    <p:bg>
      <p:bgPr>
        <a:solidFill>
          <a:srgbClr val="F2F2F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0" y="3897200"/>
            <a:ext cx="12192000" cy="987600"/>
          </a:xfrm>
          <a:prstGeom prst="rect">
            <a:avLst/>
          </a:prstGeom>
        </p:spPr>
        <p:txBody>
          <a:bodyPr spcFirstLastPara="1" wrap="square" lIns="0" tIns="121900" rIns="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slide 02 1">
  <p:cSld name="CUSTOM_26_1_1">
    <p:bg>
      <p:bgPr>
        <a:solidFill>
          <a:srgbClr val="F2F2F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4974800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3897200"/>
            <a:ext cx="121920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Welcome</a:t>
            </a:r>
            <a:endParaRPr sz="5300" b="1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14833" y="2016100"/>
            <a:ext cx="1762334" cy="131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947054" y="13853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47054" y="22552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947054" y="30970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47054" y="3938809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04.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947054" y="4780575"/>
            <a:ext cx="858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05.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74154" y="13853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06.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174154" y="22552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07.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7174153" y="30970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08.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7174154" y="3938809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09.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174154" y="4780575"/>
            <a:ext cx="92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10.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2783" y="426500"/>
            <a:ext cx="420773" cy="5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2"/>
          </p:nvPr>
        </p:nvSpPr>
        <p:spPr>
          <a:xfrm>
            <a:off x="1632833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3"/>
          </p:nvPr>
        </p:nvSpPr>
        <p:spPr>
          <a:xfrm>
            <a:off x="1632833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4"/>
          </p:nvPr>
        </p:nvSpPr>
        <p:spPr>
          <a:xfrm>
            <a:off x="1632833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5"/>
          </p:nvPr>
        </p:nvSpPr>
        <p:spPr>
          <a:xfrm>
            <a:off x="1632833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6"/>
          </p:nvPr>
        </p:nvSpPr>
        <p:spPr>
          <a:xfrm>
            <a:off x="7985600" y="15055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7"/>
          </p:nvPr>
        </p:nvSpPr>
        <p:spPr>
          <a:xfrm>
            <a:off x="7985600" y="23437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8"/>
          </p:nvPr>
        </p:nvSpPr>
        <p:spPr>
          <a:xfrm>
            <a:off x="7985600" y="3199583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9"/>
          </p:nvPr>
        </p:nvSpPr>
        <p:spPr>
          <a:xfrm>
            <a:off x="7985600" y="4041367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3"/>
          </p:nvPr>
        </p:nvSpPr>
        <p:spPr>
          <a:xfrm>
            <a:off x="7985600" y="4883200"/>
            <a:ext cx="52947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1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1">
  <p:cSld name="CUSTOM_2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ubTitle" idx="6"/>
          </p:nvPr>
        </p:nvSpPr>
        <p:spPr>
          <a:xfrm>
            <a:off x="1632833" y="582685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19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 idx="7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slide 02">
  <p:cSld name="CUSTOM_2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0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167" y="378933"/>
            <a:ext cx="612000" cy="628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slide">
  <p:cSld name="CUSTOM_23">
    <p:bg>
      <p:bgPr>
        <a:solidFill>
          <a:srgbClr val="F2F2F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-7834" y="271467"/>
            <a:ext cx="12224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Activity: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1091433" y="2302633"/>
            <a:ext cx="8691600" cy="2821500"/>
          </a:xfrm>
          <a:prstGeom prst="rect">
            <a:avLst/>
          </a:prstGeom>
        </p:spPr>
        <p:txBody>
          <a:bodyPr spcFirstLastPara="1" wrap="square" lIns="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2"/>
          </p:nvPr>
        </p:nvSpPr>
        <p:spPr>
          <a:xfrm>
            <a:off x="0" y="5661867"/>
            <a:ext cx="11604900" cy="430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95" y="430900"/>
            <a:ext cx="532143" cy="5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st to Five Slide">
  <p:cSld name="CUSTOM_23_1">
    <p:bg>
      <p:bgPr>
        <a:solidFill>
          <a:srgbClr val="F2F2F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/>
          <p:nvPr/>
        </p:nvSpPr>
        <p:spPr>
          <a:xfrm>
            <a:off x="181367" y="169867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0" y="359400"/>
            <a:ext cx="121920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Fist to Five </a:t>
            </a:r>
            <a:endParaRPr sz="32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>
            <a:off x="0" y="1239867"/>
            <a:ext cx="97833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3" name="Google Shape;173;p22"/>
          <p:cNvSpPr txBox="1">
            <a:spLocks noGrp="1"/>
          </p:cNvSpPr>
          <p:nvPr>
            <p:ph type="subTitle" idx="1"/>
          </p:nvPr>
        </p:nvSpPr>
        <p:spPr>
          <a:xfrm>
            <a:off x="1091433" y="1674467"/>
            <a:ext cx="9849300" cy="308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2">
            <a:alphaModFix/>
          </a:blip>
          <a:srcRect b="11668"/>
          <a:stretch/>
        </p:blipFill>
        <p:spPr>
          <a:xfrm>
            <a:off x="7806733" y="4816368"/>
            <a:ext cx="1104900" cy="2041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13517"/>
          <a:stretch/>
        </p:blipFill>
        <p:spPr>
          <a:xfrm>
            <a:off x="6195067" y="4848132"/>
            <a:ext cx="889000" cy="20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 rotWithShape="1">
          <a:blip r:embed="rId4">
            <a:alphaModFix/>
          </a:blip>
          <a:srcRect b="13770"/>
          <a:stretch/>
        </p:blipFill>
        <p:spPr>
          <a:xfrm>
            <a:off x="4392900" y="4930668"/>
            <a:ext cx="977900" cy="192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>
            <a:off x="9471767" y="4879868"/>
            <a:ext cx="14859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6">
            <a:alphaModFix/>
          </a:blip>
          <a:srcRect b="19955"/>
          <a:stretch/>
        </p:blipFill>
        <p:spPr>
          <a:xfrm>
            <a:off x="975867" y="5597435"/>
            <a:ext cx="1028700" cy="126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7">
            <a:alphaModFix/>
          </a:blip>
          <a:srcRect b="12495"/>
          <a:stretch/>
        </p:blipFill>
        <p:spPr>
          <a:xfrm>
            <a:off x="2745867" y="4879868"/>
            <a:ext cx="1016000" cy="197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12495"/>
          <a:stretch/>
        </p:blipFill>
        <p:spPr>
          <a:xfrm rot="-2">
            <a:off x="360453" y="202334"/>
            <a:ext cx="512181" cy="68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eading slide">
  <p:cSld name="CUSTOM_21_2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23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 idx="2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181367" y="3054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5 ">
  <p:cSld name="CUSTOM_2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p24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8" name="Google Shape;188;p24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5"/>
          </p:nvPr>
        </p:nvSpPr>
        <p:spPr>
          <a:xfrm>
            <a:off x="1632833" y="4970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title" idx="6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4 ">
  <p:cSld name="CUSTOM_21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p25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9" name="Google Shape;209;p25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4"/>
          </p:nvPr>
        </p:nvSpPr>
        <p:spPr>
          <a:xfrm>
            <a:off x="1632833" y="4084700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title" idx="5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5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slide - 1-3">
  <p:cSld name="CUSTOM_2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26"/>
          <p:cNvCxnSpPr/>
          <p:nvPr/>
        </p:nvCxnSpPr>
        <p:spPr>
          <a:xfrm>
            <a:off x="-12500" y="1239867"/>
            <a:ext cx="9795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7" name="Google Shape;227;p2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632833" y="150556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subTitle" idx="2"/>
          </p:nvPr>
        </p:nvSpPr>
        <p:spPr>
          <a:xfrm>
            <a:off x="1632833" y="2391583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subTitle" idx="3"/>
          </p:nvPr>
        </p:nvSpPr>
        <p:spPr>
          <a:xfrm>
            <a:off x="1632833" y="3247717"/>
            <a:ext cx="94803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title" idx="4"/>
          </p:nvPr>
        </p:nvSpPr>
        <p:spPr>
          <a:xfrm>
            <a:off x="-8000" y="638200"/>
            <a:ext cx="12224700" cy="430800"/>
          </a:xfrm>
          <a:prstGeom prst="rect">
            <a:avLst/>
          </a:prstGeom>
        </p:spPr>
        <p:txBody>
          <a:bodyPr spcFirstLastPara="1" wrap="square" lIns="10972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6"/>
          <p:cNvSpPr/>
          <p:nvPr/>
        </p:nvSpPr>
        <p:spPr>
          <a:xfrm>
            <a:off x="181367" y="311500"/>
            <a:ext cx="763500" cy="763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1917" y="362050"/>
            <a:ext cx="662500" cy="6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105783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1562800" y="6555533"/>
            <a:ext cx="106293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25" tIns="60925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7892833" y="0"/>
            <a:ext cx="4293900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6720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8045367" y="725933"/>
            <a:ext cx="3621900" cy="868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subTitle" idx="2"/>
          </p:nvPr>
        </p:nvSpPr>
        <p:spPr>
          <a:xfrm>
            <a:off x="8432933" y="1495867"/>
            <a:ext cx="32340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title" idx="3"/>
          </p:nvPr>
        </p:nvSpPr>
        <p:spPr>
          <a:xfrm>
            <a:off x="-2786" y="169867"/>
            <a:ext cx="78795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4"/>
          </p:nvPr>
        </p:nvSpPr>
        <p:spPr>
          <a:xfrm>
            <a:off x="-8000" y="687033"/>
            <a:ext cx="77604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Idea slide">
  <p:cSld name="CUSTOM_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717" y="2191350"/>
            <a:ext cx="2475301" cy="247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4194048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 slide">
  <p:cSld name="CUSTOM_4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6450" y="2594867"/>
            <a:ext cx="12065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_4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/>
          <p:nvPr/>
        </p:nvSpPr>
        <p:spPr>
          <a:xfrm>
            <a:off x="612132" y="1781400"/>
            <a:ext cx="3295200" cy="3295200"/>
          </a:xfrm>
          <a:prstGeom prst="ellipse">
            <a:avLst/>
          </a:prstGeom>
          <a:solidFill>
            <a:srgbClr val="FCB912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title"/>
          </p:nvPr>
        </p:nvSpPr>
        <p:spPr>
          <a:xfrm>
            <a:off x="4188333" y="2567000"/>
            <a:ext cx="7406700" cy="173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None/>
              <a:defRPr sz="51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5100"/>
              <a:buNone/>
              <a:defRPr sz="5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1277434" y="2783300"/>
            <a:ext cx="939912" cy="1306984"/>
          </a:xfrm>
          <a:custGeom>
            <a:avLst/>
            <a:gdLst/>
            <a:ahLst/>
            <a:cxnLst/>
            <a:rect l="l" t="t" r="r" b="b"/>
            <a:pathLst>
              <a:path w="57303" h="79682" fill="none" extrusionOk="0">
                <a:moveTo>
                  <a:pt x="12677" y="79681"/>
                </a:moveTo>
                <a:lnTo>
                  <a:pt x="12677" y="79681"/>
                </a:lnTo>
                <a:lnTo>
                  <a:pt x="15652" y="75283"/>
                </a:lnTo>
                <a:lnTo>
                  <a:pt x="17980" y="71403"/>
                </a:lnTo>
                <a:lnTo>
                  <a:pt x="19920" y="67910"/>
                </a:lnTo>
                <a:lnTo>
                  <a:pt x="21343" y="64806"/>
                </a:lnTo>
                <a:lnTo>
                  <a:pt x="22378" y="62090"/>
                </a:lnTo>
                <a:lnTo>
                  <a:pt x="23025" y="59891"/>
                </a:lnTo>
                <a:lnTo>
                  <a:pt x="23413" y="58080"/>
                </a:lnTo>
                <a:lnTo>
                  <a:pt x="23542" y="56786"/>
                </a:lnTo>
                <a:lnTo>
                  <a:pt x="23542" y="56786"/>
                </a:lnTo>
                <a:lnTo>
                  <a:pt x="21084" y="56139"/>
                </a:lnTo>
                <a:lnTo>
                  <a:pt x="18627" y="55363"/>
                </a:lnTo>
                <a:lnTo>
                  <a:pt x="16428" y="54458"/>
                </a:lnTo>
                <a:lnTo>
                  <a:pt x="14229" y="53294"/>
                </a:lnTo>
                <a:lnTo>
                  <a:pt x="12159" y="52000"/>
                </a:lnTo>
                <a:lnTo>
                  <a:pt x="10219" y="50448"/>
                </a:lnTo>
                <a:lnTo>
                  <a:pt x="8408" y="48896"/>
                </a:lnTo>
                <a:lnTo>
                  <a:pt x="6726" y="47085"/>
                </a:lnTo>
                <a:lnTo>
                  <a:pt x="5304" y="45144"/>
                </a:lnTo>
                <a:lnTo>
                  <a:pt x="4010" y="43075"/>
                </a:lnTo>
                <a:lnTo>
                  <a:pt x="2846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518" y="33761"/>
                </a:lnTo>
                <a:lnTo>
                  <a:pt x="129" y="31174"/>
                </a:lnTo>
                <a:lnTo>
                  <a:pt x="0" y="28587"/>
                </a:lnTo>
                <a:lnTo>
                  <a:pt x="0" y="28587"/>
                </a:lnTo>
                <a:lnTo>
                  <a:pt x="259" y="25742"/>
                </a:lnTo>
                <a:lnTo>
                  <a:pt x="647" y="22896"/>
                </a:lnTo>
                <a:lnTo>
                  <a:pt x="1294" y="20050"/>
                </a:lnTo>
                <a:lnTo>
                  <a:pt x="2328" y="17463"/>
                </a:lnTo>
                <a:lnTo>
                  <a:pt x="3493" y="15005"/>
                </a:lnTo>
                <a:lnTo>
                  <a:pt x="4915" y="12677"/>
                </a:lnTo>
                <a:lnTo>
                  <a:pt x="6597" y="10478"/>
                </a:lnTo>
                <a:lnTo>
                  <a:pt x="8408" y="8409"/>
                </a:lnTo>
                <a:lnTo>
                  <a:pt x="10478" y="6598"/>
                </a:lnTo>
                <a:lnTo>
                  <a:pt x="12677" y="4916"/>
                </a:lnTo>
                <a:lnTo>
                  <a:pt x="15005" y="3493"/>
                </a:lnTo>
                <a:lnTo>
                  <a:pt x="17592" y="2200"/>
                </a:lnTo>
                <a:lnTo>
                  <a:pt x="20179" y="1294"/>
                </a:lnTo>
                <a:lnTo>
                  <a:pt x="22895" y="647"/>
                </a:lnTo>
                <a:lnTo>
                  <a:pt x="25741" y="130"/>
                </a:lnTo>
                <a:lnTo>
                  <a:pt x="28716" y="1"/>
                </a:lnTo>
                <a:lnTo>
                  <a:pt x="28716" y="1"/>
                </a:lnTo>
                <a:lnTo>
                  <a:pt x="31562" y="130"/>
                </a:lnTo>
                <a:lnTo>
                  <a:pt x="34408" y="647"/>
                </a:lnTo>
                <a:lnTo>
                  <a:pt x="37124" y="1294"/>
                </a:lnTo>
                <a:lnTo>
                  <a:pt x="39840" y="2200"/>
                </a:lnTo>
                <a:lnTo>
                  <a:pt x="42298" y="3493"/>
                </a:lnTo>
                <a:lnTo>
                  <a:pt x="44626" y="4916"/>
                </a:lnTo>
                <a:lnTo>
                  <a:pt x="46825" y="6598"/>
                </a:lnTo>
                <a:lnTo>
                  <a:pt x="48895" y="8409"/>
                </a:lnTo>
                <a:lnTo>
                  <a:pt x="50706" y="10478"/>
                </a:lnTo>
                <a:lnTo>
                  <a:pt x="52388" y="12677"/>
                </a:lnTo>
                <a:lnTo>
                  <a:pt x="53810" y="15005"/>
                </a:lnTo>
                <a:lnTo>
                  <a:pt x="54975" y="17463"/>
                </a:lnTo>
                <a:lnTo>
                  <a:pt x="56009" y="20050"/>
                </a:lnTo>
                <a:lnTo>
                  <a:pt x="56656" y="22896"/>
                </a:lnTo>
                <a:lnTo>
                  <a:pt x="57174" y="25742"/>
                </a:lnTo>
                <a:lnTo>
                  <a:pt x="57303" y="28587"/>
                </a:lnTo>
                <a:lnTo>
                  <a:pt x="57303" y="28587"/>
                </a:lnTo>
                <a:lnTo>
                  <a:pt x="57174" y="31562"/>
                </a:lnTo>
                <a:lnTo>
                  <a:pt x="56915" y="34279"/>
                </a:lnTo>
                <a:lnTo>
                  <a:pt x="56398" y="37125"/>
                </a:lnTo>
                <a:lnTo>
                  <a:pt x="55751" y="39712"/>
                </a:lnTo>
                <a:lnTo>
                  <a:pt x="54845" y="42299"/>
                </a:lnTo>
                <a:lnTo>
                  <a:pt x="53940" y="44886"/>
                </a:lnTo>
                <a:lnTo>
                  <a:pt x="52776" y="47214"/>
                </a:lnTo>
                <a:lnTo>
                  <a:pt x="51611" y="49542"/>
                </a:lnTo>
                <a:lnTo>
                  <a:pt x="50189" y="51871"/>
                </a:lnTo>
                <a:lnTo>
                  <a:pt x="48766" y="54070"/>
                </a:lnTo>
                <a:lnTo>
                  <a:pt x="47214" y="56139"/>
                </a:lnTo>
                <a:lnTo>
                  <a:pt x="45532" y="58209"/>
                </a:lnTo>
                <a:lnTo>
                  <a:pt x="43850" y="60020"/>
                </a:lnTo>
                <a:lnTo>
                  <a:pt x="42039" y="61960"/>
                </a:lnTo>
                <a:lnTo>
                  <a:pt x="40229" y="63642"/>
                </a:lnTo>
                <a:lnTo>
                  <a:pt x="38288" y="65323"/>
                </a:lnTo>
                <a:lnTo>
                  <a:pt x="36477" y="66876"/>
                </a:lnTo>
                <a:lnTo>
                  <a:pt x="34537" y="68428"/>
                </a:lnTo>
                <a:lnTo>
                  <a:pt x="30786" y="71144"/>
                </a:lnTo>
                <a:lnTo>
                  <a:pt x="27035" y="73472"/>
                </a:lnTo>
                <a:lnTo>
                  <a:pt x="23413" y="75413"/>
                </a:lnTo>
                <a:lnTo>
                  <a:pt x="20050" y="77094"/>
                </a:lnTo>
                <a:lnTo>
                  <a:pt x="17204" y="78388"/>
                </a:lnTo>
                <a:lnTo>
                  <a:pt x="14617" y="79164"/>
                </a:lnTo>
                <a:lnTo>
                  <a:pt x="12677" y="79681"/>
                </a:lnTo>
                <a:lnTo>
                  <a:pt x="12677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2304243" y="2783300"/>
            <a:ext cx="937797" cy="1306984"/>
          </a:xfrm>
          <a:custGeom>
            <a:avLst/>
            <a:gdLst/>
            <a:ahLst/>
            <a:cxnLst/>
            <a:rect l="l" t="t" r="r" b="b"/>
            <a:pathLst>
              <a:path w="57174" h="79682" fill="none" extrusionOk="0">
                <a:moveTo>
                  <a:pt x="12548" y="79681"/>
                </a:moveTo>
                <a:lnTo>
                  <a:pt x="12548" y="79681"/>
                </a:lnTo>
                <a:lnTo>
                  <a:pt x="15523" y="75283"/>
                </a:lnTo>
                <a:lnTo>
                  <a:pt x="17980" y="71403"/>
                </a:lnTo>
                <a:lnTo>
                  <a:pt x="19791" y="67910"/>
                </a:lnTo>
                <a:lnTo>
                  <a:pt x="21214" y="64806"/>
                </a:lnTo>
                <a:lnTo>
                  <a:pt x="22249" y="62090"/>
                </a:lnTo>
                <a:lnTo>
                  <a:pt x="22896" y="59891"/>
                </a:lnTo>
                <a:lnTo>
                  <a:pt x="23284" y="58080"/>
                </a:lnTo>
                <a:lnTo>
                  <a:pt x="23413" y="56786"/>
                </a:lnTo>
                <a:lnTo>
                  <a:pt x="23413" y="56786"/>
                </a:lnTo>
                <a:lnTo>
                  <a:pt x="20955" y="56139"/>
                </a:lnTo>
                <a:lnTo>
                  <a:pt x="18498" y="55363"/>
                </a:lnTo>
                <a:lnTo>
                  <a:pt x="16299" y="54458"/>
                </a:lnTo>
                <a:lnTo>
                  <a:pt x="14100" y="53294"/>
                </a:lnTo>
                <a:lnTo>
                  <a:pt x="12030" y="52000"/>
                </a:lnTo>
                <a:lnTo>
                  <a:pt x="10090" y="50448"/>
                </a:lnTo>
                <a:lnTo>
                  <a:pt x="8279" y="48896"/>
                </a:lnTo>
                <a:lnTo>
                  <a:pt x="6727" y="47085"/>
                </a:lnTo>
                <a:lnTo>
                  <a:pt x="5174" y="45144"/>
                </a:lnTo>
                <a:lnTo>
                  <a:pt x="3881" y="43075"/>
                </a:lnTo>
                <a:lnTo>
                  <a:pt x="2717" y="40876"/>
                </a:lnTo>
                <a:lnTo>
                  <a:pt x="1811" y="38547"/>
                </a:lnTo>
                <a:lnTo>
                  <a:pt x="1035" y="36219"/>
                </a:lnTo>
                <a:lnTo>
                  <a:pt x="388" y="33761"/>
                </a:lnTo>
                <a:lnTo>
                  <a:pt x="130" y="31174"/>
                </a:lnTo>
                <a:lnTo>
                  <a:pt x="0" y="28587"/>
                </a:lnTo>
                <a:lnTo>
                  <a:pt x="0" y="28587"/>
                </a:lnTo>
                <a:lnTo>
                  <a:pt x="130" y="25742"/>
                </a:lnTo>
                <a:lnTo>
                  <a:pt x="518" y="22896"/>
                </a:lnTo>
                <a:lnTo>
                  <a:pt x="1294" y="20050"/>
                </a:lnTo>
                <a:lnTo>
                  <a:pt x="2199" y="17463"/>
                </a:lnTo>
                <a:lnTo>
                  <a:pt x="3364" y="15005"/>
                </a:lnTo>
                <a:lnTo>
                  <a:pt x="4786" y="12677"/>
                </a:lnTo>
                <a:lnTo>
                  <a:pt x="6468" y="10478"/>
                </a:lnTo>
                <a:lnTo>
                  <a:pt x="8279" y="8409"/>
                </a:lnTo>
                <a:lnTo>
                  <a:pt x="10349" y="6598"/>
                </a:lnTo>
                <a:lnTo>
                  <a:pt x="12548" y="4916"/>
                </a:lnTo>
                <a:lnTo>
                  <a:pt x="14876" y="3493"/>
                </a:lnTo>
                <a:lnTo>
                  <a:pt x="17463" y="2200"/>
                </a:lnTo>
                <a:lnTo>
                  <a:pt x="20050" y="1294"/>
                </a:lnTo>
                <a:lnTo>
                  <a:pt x="22766" y="647"/>
                </a:lnTo>
                <a:lnTo>
                  <a:pt x="25612" y="130"/>
                </a:lnTo>
                <a:lnTo>
                  <a:pt x="28587" y="1"/>
                </a:lnTo>
                <a:lnTo>
                  <a:pt x="28587" y="1"/>
                </a:lnTo>
                <a:lnTo>
                  <a:pt x="31433" y="130"/>
                </a:lnTo>
                <a:lnTo>
                  <a:pt x="34279" y="647"/>
                </a:lnTo>
                <a:lnTo>
                  <a:pt x="37124" y="1294"/>
                </a:lnTo>
                <a:lnTo>
                  <a:pt x="39711" y="2200"/>
                </a:lnTo>
                <a:lnTo>
                  <a:pt x="42169" y="3493"/>
                </a:lnTo>
                <a:lnTo>
                  <a:pt x="44627" y="4916"/>
                </a:lnTo>
                <a:lnTo>
                  <a:pt x="46826" y="6598"/>
                </a:lnTo>
                <a:lnTo>
                  <a:pt x="48766" y="8409"/>
                </a:lnTo>
                <a:lnTo>
                  <a:pt x="50706" y="10478"/>
                </a:lnTo>
                <a:lnTo>
                  <a:pt x="52259" y="12677"/>
                </a:lnTo>
                <a:lnTo>
                  <a:pt x="53681" y="15005"/>
                </a:lnTo>
                <a:lnTo>
                  <a:pt x="54975" y="17463"/>
                </a:lnTo>
                <a:lnTo>
                  <a:pt x="55880" y="20050"/>
                </a:lnTo>
                <a:lnTo>
                  <a:pt x="56657" y="22896"/>
                </a:lnTo>
                <a:lnTo>
                  <a:pt x="57045" y="25742"/>
                </a:lnTo>
                <a:lnTo>
                  <a:pt x="57174" y="28587"/>
                </a:lnTo>
                <a:lnTo>
                  <a:pt x="57174" y="28587"/>
                </a:lnTo>
                <a:lnTo>
                  <a:pt x="57045" y="31562"/>
                </a:lnTo>
                <a:lnTo>
                  <a:pt x="56786" y="34279"/>
                </a:lnTo>
                <a:lnTo>
                  <a:pt x="56268" y="37125"/>
                </a:lnTo>
                <a:lnTo>
                  <a:pt x="55622" y="39712"/>
                </a:lnTo>
                <a:lnTo>
                  <a:pt x="54846" y="42299"/>
                </a:lnTo>
                <a:lnTo>
                  <a:pt x="53811" y="44886"/>
                </a:lnTo>
                <a:lnTo>
                  <a:pt x="52776" y="47214"/>
                </a:lnTo>
                <a:lnTo>
                  <a:pt x="51482" y="49542"/>
                </a:lnTo>
                <a:lnTo>
                  <a:pt x="50060" y="51871"/>
                </a:lnTo>
                <a:lnTo>
                  <a:pt x="48637" y="54070"/>
                </a:lnTo>
                <a:lnTo>
                  <a:pt x="47084" y="56139"/>
                </a:lnTo>
                <a:lnTo>
                  <a:pt x="45403" y="58209"/>
                </a:lnTo>
                <a:lnTo>
                  <a:pt x="43721" y="60020"/>
                </a:lnTo>
                <a:lnTo>
                  <a:pt x="41910" y="61960"/>
                </a:lnTo>
                <a:lnTo>
                  <a:pt x="40099" y="63642"/>
                </a:lnTo>
                <a:lnTo>
                  <a:pt x="38289" y="65323"/>
                </a:lnTo>
                <a:lnTo>
                  <a:pt x="36348" y="66876"/>
                </a:lnTo>
                <a:lnTo>
                  <a:pt x="34408" y="68428"/>
                </a:lnTo>
                <a:lnTo>
                  <a:pt x="30657" y="71144"/>
                </a:lnTo>
                <a:lnTo>
                  <a:pt x="26906" y="73472"/>
                </a:lnTo>
                <a:lnTo>
                  <a:pt x="23284" y="75413"/>
                </a:lnTo>
                <a:lnTo>
                  <a:pt x="20050" y="77094"/>
                </a:lnTo>
                <a:lnTo>
                  <a:pt x="17075" y="78388"/>
                </a:lnTo>
                <a:lnTo>
                  <a:pt x="14488" y="79164"/>
                </a:lnTo>
                <a:lnTo>
                  <a:pt x="12548" y="79681"/>
                </a:lnTo>
                <a:lnTo>
                  <a:pt x="12548" y="79681"/>
                </a:lnTo>
                <a:close/>
              </a:path>
            </a:pathLst>
          </a:custGeom>
          <a:noFill/>
          <a:ln w="517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ubTitle" idx="1"/>
          </p:nvPr>
        </p:nvSpPr>
        <p:spPr>
          <a:xfrm>
            <a:off x="963733" y="5198833"/>
            <a:ext cx="2592000" cy="570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5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/>
          <p:nvPr/>
        </p:nvSpPr>
        <p:spPr>
          <a:xfrm>
            <a:off x="567992" y="2249400"/>
            <a:ext cx="2647200" cy="26472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3370931" y="2249400"/>
            <a:ext cx="2647200" cy="26472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173869" y="2249400"/>
            <a:ext cx="2647200" cy="26472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8976808" y="2249400"/>
            <a:ext cx="2647200" cy="26472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3003448" y="3266849"/>
            <a:ext cx="611985" cy="611985"/>
            <a:chOff x="4898908" y="4195167"/>
            <a:chExt cx="459000" cy="459000"/>
          </a:xfrm>
        </p:grpSpPr>
        <p:sp>
          <p:nvSpPr>
            <p:cNvPr id="275" name="Google Shape;275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789848" y="3266849"/>
            <a:ext cx="611985" cy="611985"/>
            <a:chOff x="4898908" y="4195167"/>
            <a:chExt cx="459000" cy="459000"/>
          </a:xfrm>
        </p:grpSpPr>
        <p:sp>
          <p:nvSpPr>
            <p:cNvPr id="278" name="Google Shape;278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8576248" y="3266849"/>
            <a:ext cx="611985" cy="611985"/>
            <a:chOff x="4898908" y="4195167"/>
            <a:chExt cx="459000" cy="459000"/>
          </a:xfrm>
        </p:grpSpPr>
        <p:sp>
          <p:nvSpPr>
            <p:cNvPr id="281" name="Google Shape;281;p32"/>
            <p:cNvSpPr/>
            <p:nvPr/>
          </p:nvSpPr>
          <p:spPr>
            <a:xfrm>
              <a:off x="4898908" y="4195167"/>
              <a:ext cx="459000" cy="459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>
                <a:solidFill>
                  <a:srgbClr val="082D49"/>
                </a:solidFill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101067" y="4330887"/>
              <a:ext cx="93400" cy="187578"/>
            </a:xfrm>
            <a:custGeom>
              <a:avLst/>
              <a:gdLst/>
              <a:ahLst/>
              <a:cxnLst/>
              <a:rect l="l" t="t" r="r" b="b"/>
              <a:pathLst>
                <a:path w="102637" h="206130" fill="none" extrusionOk="0">
                  <a:moveTo>
                    <a:pt x="0" y="1"/>
                  </a:moveTo>
                  <a:lnTo>
                    <a:pt x="102637" y="103065"/>
                  </a:lnTo>
                  <a:lnTo>
                    <a:pt x="0" y="206129"/>
                  </a:lnTo>
                </a:path>
              </a:pathLst>
            </a:custGeom>
            <a:noFill/>
            <a:ln w="19050" cap="rnd" cmpd="sng">
              <a:solidFill>
                <a:srgbClr val="082D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17167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>
            <a:off x="36038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9188383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6343250" y="3279000"/>
            <a:ext cx="2308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27"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/>
          <p:nvPr/>
        </p:nvSpPr>
        <p:spPr>
          <a:xfrm flipH="1">
            <a:off x="8444400" y="1897257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8479667" y="2542993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844359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3" name="Google Shape;293;p33"/>
          <p:cNvSpPr/>
          <p:nvPr/>
        </p:nvSpPr>
        <p:spPr>
          <a:xfrm flipH="1">
            <a:off x="623733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59000" y="2541965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624432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4541150" y="1896064"/>
            <a:ext cx="3237900" cy="4238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3"/>
          <p:cNvSpPr txBox="1"/>
          <p:nvPr/>
        </p:nvSpPr>
        <p:spPr>
          <a:xfrm>
            <a:off x="4576417" y="2541981"/>
            <a:ext cx="3162000" cy="35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4488950" y="1793333"/>
            <a:ext cx="31233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8406367" y="1793333"/>
            <a:ext cx="3098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4532149" y="1793467"/>
            <a:ext cx="3236400" cy="635700"/>
          </a:xfrm>
          <a:prstGeom prst="roundRect">
            <a:avLst>
              <a:gd name="adj" fmla="val 13342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27_1"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/>
          <p:nvPr/>
        </p:nvSpPr>
        <p:spPr>
          <a:xfrm flipH="1">
            <a:off x="6824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682378" y="1587237"/>
            <a:ext cx="711186" cy="711306"/>
            <a:chOff x="457200" y="1378813"/>
            <a:chExt cx="695400" cy="695450"/>
          </a:xfrm>
        </p:grpSpPr>
        <p:sp>
          <p:nvSpPr>
            <p:cNvPr id="306" name="Google Shape;306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34"/>
          <p:cNvGrpSpPr/>
          <p:nvPr/>
        </p:nvGrpSpPr>
        <p:grpSpPr>
          <a:xfrm>
            <a:off x="4378078" y="1587237"/>
            <a:ext cx="711186" cy="711306"/>
            <a:chOff x="457200" y="1378813"/>
            <a:chExt cx="695400" cy="695450"/>
          </a:xfrm>
        </p:grpSpPr>
        <p:sp>
          <p:nvSpPr>
            <p:cNvPr id="309" name="Google Shape;309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34"/>
          <p:cNvSpPr/>
          <p:nvPr/>
        </p:nvSpPr>
        <p:spPr>
          <a:xfrm flipH="1">
            <a:off x="4378155" y="2377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4"/>
          <p:cNvGrpSpPr/>
          <p:nvPr/>
        </p:nvGrpSpPr>
        <p:grpSpPr>
          <a:xfrm>
            <a:off x="8251578" y="1588237"/>
            <a:ext cx="711186" cy="711306"/>
            <a:chOff x="457200" y="1378813"/>
            <a:chExt cx="695400" cy="695450"/>
          </a:xfrm>
        </p:grpSpPr>
        <p:sp>
          <p:nvSpPr>
            <p:cNvPr id="313" name="Google Shape;313;p34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accent5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2800" b="0" i="0" u="none" strike="noStrike" cap="none">
                <a:solidFill>
                  <a:schemeClr val="accent5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4" name="Google Shape;314;p34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" name="Google Shape;315;p34"/>
          <p:cNvSpPr/>
          <p:nvPr/>
        </p:nvSpPr>
        <p:spPr>
          <a:xfrm flipH="1">
            <a:off x="8251655" y="2378467"/>
            <a:ext cx="3237900" cy="3550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28"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/>
          <p:nvPr/>
        </p:nvSpPr>
        <p:spPr>
          <a:xfrm>
            <a:off x="609547" y="1723957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5"/>
          <p:cNvSpPr/>
          <p:nvPr/>
        </p:nvSpPr>
        <p:spPr>
          <a:xfrm rot="10800000">
            <a:off x="791159" y="2242341"/>
            <a:ext cx="348039" cy="192926"/>
          </a:xfrm>
          <a:prstGeom prst="flowChartExtra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6502347" y="1723974"/>
            <a:ext cx="5130900" cy="635700"/>
          </a:xfrm>
          <a:prstGeom prst="roundRect">
            <a:avLst>
              <a:gd name="adj" fmla="val 16667"/>
            </a:avLst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2" name="Google Shape;322;p35"/>
          <p:cNvSpPr/>
          <p:nvPr/>
        </p:nvSpPr>
        <p:spPr>
          <a:xfrm rot="10800000">
            <a:off x="6683959" y="2242358"/>
            <a:ext cx="348039" cy="192926"/>
          </a:xfrm>
          <a:prstGeom prst="flowChartExtract">
            <a:avLst/>
          </a:prstGeom>
          <a:solidFill>
            <a:srgbClr val="04346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609533" y="1739740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6502333" y="1746024"/>
            <a:ext cx="51309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12190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722900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title" idx="2"/>
          </p:nvPr>
        </p:nvSpPr>
        <p:spPr>
          <a:xfrm>
            <a:off x="6634933" y="1773100"/>
            <a:ext cx="4865700" cy="524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Light"/>
              <a:buNone/>
              <a:defRPr sz="2400" b="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3"/>
          </p:nvPr>
        </p:nvSpPr>
        <p:spPr>
          <a:xfrm>
            <a:off x="722900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Font typeface="Roboto Light"/>
              <a:buNone/>
              <a:defRPr sz="2100" b="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100"/>
              <a:buNone/>
              <a:defRPr sz="21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8" name="Google Shape;328;p35"/>
          <p:cNvSpPr txBox="1">
            <a:spLocks noGrp="1"/>
          </p:cNvSpPr>
          <p:nvPr>
            <p:ph type="title" idx="4"/>
          </p:nvPr>
        </p:nvSpPr>
        <p:spPr>
          <a:xfrm>
            <a:off x="6634933" y="2672467"/>
            <a:ext cx="4865700" cy="33192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Font typeface="Roboto Light"/>
              <a:buNone/>
              <a:defRPr sz="2100" b="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43461"/>
              </a:buClr>
              <a:buSzPts val="2100"/>
              <a:buNone/>
              <a:defRPr sz="2100">
                <a:solidFill>
                  <a:srgbClr val="04346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 idx="5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5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 1">
  <p:cSld name="CUSTOM_28_1"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/>
          <p:nvPr/>
        </p:nvSpPr>
        <p:spPr>
          <a:xfrm>
            <a:off x="1478502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4" name="Google Shape;334;p36"/>
          <p:cNvSpPr txBox="1">
            <a:spLocks noGrp="1"/>
          </p:cNvSpPr>
          <p:nvPr>
            <p:ph type="title"/>
          </p:nvPr>
        </p:nvSpPr>
        <p:spPr>
          <a:xfrm>
            <a:off x="1572657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2"/>
          </p:nvPr>
        </p:nvSpPr>
        <p:spPr>
          <a:xfrm>
            <a:off x="1194967" y="2495167"/>
            <a:ext cx="45453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title" idx="3"/>
          </p:nvPr>
        </p:nvSpPr>
        <p:spPr>
          <a:xfrm>
            <a:off x="7098567" y="2495167"/>
            <a:ext cx="4809900" cy="3496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Light"/>
              <a:buNone/>
              <a:defRPr sz="21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0184" y="1577400"/>
            <a:ext cx="1103293" cy="4883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36"/>
          <p:cNvGrpSpPr/>
          <p:nvPr/>
        </p:nvGrpSpPr>
        <p:grpSpPr>
          <a:xfrm>
            <a:off x="609544" y="1587237"/>
            <a:ext cx="711186" cy="711306"/>
            <a:chOff x="457200" y="1378813"/>
            <a:chExt cx="695400" cy="695450"/>
          </a:xfrm>
        </p:grpSpPr>
        <p:sp>
          <p:nvSpPr>
            <p:cNvPr id="340" name="Google Shape;340;p36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28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rot="10800000">
              <a:off x="634726" y="1885638"/>
              <a:ext cx="340325" cy="188625"/>
            </a:xfrm>
            <a:prstGeom prst="flowChartExtra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6502483" y="1587237"/>
            <a:ext cx="711186" cy="711306"/>
            <a:chOff x="2605668" y="1378813"/>
            <a:chExt cx="695400" cy="695450"/>
          </a:xfrm>
        </p:grpSpPr>
        <p:sp>
          <p:nvSpPr>
            <p:cNvPr id="343" name="Google Shape;343;p36"/>
            <p:cNvSpPr/>
            <p:nvPr/>
          </p:nvSpPr>
          <p:spPr>
            <a:xfrm>
              <a:off x="2605668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28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 rot="10800000">
              <a:off x="2783210" y="1885638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36"/>
          <p:cNvSpPr/>
          <p:nvPr/>
        </p:nvSpPr>
        <p:spPr>
          <a:xfrm>
            <a:off x="7371969" y="1577400"/>
            <a:ext cx="4262100" cy="63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6" name="Google Shape;346;p36"/>
          <p:cNvSpPr txBox="1">
            <a:spLocks noGrp="1"/>
          </p:cNvSpPr>
          <p:nvPr>
            <p:ph type="title" idx="5"/>
          </p:nvPr>
        </p:nvSpPr>
        <p:spPr>
          <a:xfrm>
            <a:off x="7466124" y="1626543"/>
            <a:ext cx="40416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 b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47" name="Google Shape;347;p36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25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/>
        </p:nvSpPr>
        <p:spPr>
          <a:xfrm>
            <a:off x="406400" y="1448600"/>
            <a:ext cx="2698800" cy="49095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0" name="Google Shape;350;p37"/>
          <p:cNvSpPr txBox="1"/>
          <p:nvPr/>
        </p:nvSpPr>
        <p:spPr>
          <a:xfrm>
            <a:off x="3301222" y="1448600"/>
            <a:ext cx="2698800" cy="4909500"/>
          </a:xfrm>
          <a:prstGeom prst="rect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1" name="Google Shape;351;p37"/>
          <p:cNvSpPr txBox="1"/>
          <p:nvPr/>
        </p:nvSpPr>
        <p:spPr>
          <a:xfrm>
            <a:off x="6196044" y="1448600"/>
            <a:ext cx="2698800" cy="4909500"/>
          </a:xfrm>
          <a:prstGeom prst="rect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7"/>
          <p:cNvSpPr txBox="1"/>
          <p:nvPr/>
        </p:nvSpPr>
        <p:spPr>
          <a:xfrm>
            <a:off x="9090867" y="1448600"/>
            <a:ext cx="2698800" cy="4909500"/>
          </a:xfrm>
          <a:prstGeom prst="rect">
            <a:avLst/>
          </a:prstGeom>
          <a:solidFill>
            <a:srgbClr val="AADCF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3" name="Google Shape;353;p37"/>
          <p:cNvSpPr/>
          <p:nvPr/>
        </p:nvSpPr>
        <p:spPr>
          <a:xfrm>
            <a:off x="9286467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7"/>
          <p:cNvSpPr/>
          <p:nvPr/>
        </p:nvSpPr>
        <p:spPr>
          <a:xfrm>
            <a:off x="9488500" y="274935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 txBox="1"/>
          <p:nvPr/>
        </p:nvSpPr>
        <p:spPr>
          <a:xfrm>
            <a:off x="9695783" y="272055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56" name="Google Shape;356;p37"/>
          <p:cNvSpPr/>
          <p:nvPr/>
        </p:nvSpPr>
        <p:spPr>
          <a:xfrm>
            <a:off x="9264819" y="271013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57" name="Google Shape;357;p37"/>
          <p:cNvSpPr/>
          <p:nvPr/>
        </p:nvSpPr>
        <p:spPr>
          <a:xfrm>
            <a:off x="6391650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7"/>
          <p:cNvSpPr/>
          <p:nvPr/>
        </p:nvSpPr>
        <p:spPr>
          <a:xfrm>
            <a:off x="34968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602033" y="1511713"/>
            <a:ext cx="2307600" cy="358500"/>
          </a:xfrm>
          <a:prstGeom prst="roundRect">
            <a:avLst>
              <a:gd name="adj" fmla="val 16500"/>
            </a:avLst>
          </a:prstGeom>
          <a:noFill/>
          <a:ln>
            <a:noFill/>
          </a:ln>
        </p:spPr>
        <p:txBody>
          <a:bodyPr spcFirstLastPara="1" wrap="square" lIns="0" tIns="17067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3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endParaRPr sz="2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7"/>
          <p:cNvSpPr/>
          <p:nvPr/>
        </p:nvSpPr>
        <p:spPr>
          <a:xfrm>
            <a:off x="804067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 txBox="1"/>
          <p:nvPr/>
        </p:nvSpPr>
        <p:spPr>
          <a:xfrm>
            <a:off x="1011350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2" name="Google Shape;362;p37"/>
          <p:cNvSpPr/>
          <p:nvPr/>
        </p:nvSpPr>
        <p:spPr>
          <a:xfrm>
            <a:off x="580386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804067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 txBox="1"/>
          <p:nvPr/>
        </p:nvSpPr>
        <p:spPr>
          <a:xfrm>
            <a:off x="1011350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580386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804067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7"/>
          <p:cNvSpPr txBox="1"/>
          <p:nvPr/>
        </p:nvSpPr>
        <p:spPr>
          <a:xfrm>
            <a:off x="1011350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580386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69" name="Google Shape;369;p37"/>
          <p:cNvSpPr/>
          <p:nvPr/>
        </p:nvSpPr>
        <p:spPr>
          <a:xfrm>
            <a:off x="80406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7"/>
          <p:cNvSpPr txBox="1"/>
          <p:nvPr/>
        </p:nvSpPr>
        <p:spPr>
          <a:xfrm>
            <a:off x="101135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58038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80406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7"/>
          <p:cNvSpPr txBox="1"/>
          <p:nvPr/>
        </p:nvSpPr>
        <p:spPr>
          <a:xfrm>
            <a:off x="101135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4" name="Google Shape;374;p37"/>
          <p:cNvSpPr/>
          <p:nvPr/>
        </p:nvSpPr>
        <p:spPr>
          <a:xfrm>
            <a:off x="58038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5" name="Google Shape;375;p37"/>
          <p:cNvSpPr/>
          <p:nvPr/>
        </p:nvSpPr>
        <p:spPr>
          <a:xfrm>
            <a:off x="80406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7"/>
          <p:cNvSpPr txBox="1"/>
          <p:nvPr/>
        </p:nvSpPr>
        <p:spPr>
          <a:xfrm>
            <a:off x="101135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58038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80406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101135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0" name="Google Shape;380;p37"/>
          <p:cNvSpPr/>
          <p:nvPr/>
        </p:nvSpPr>
        <p:spPr>
          <a:xfrm>
            <a:off x="58038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4885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96957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3" name="Google Shape;383;p37"/>
          <p:cNvSpPr/>
          <p:nvPr/>
        </p:nvSpPr>
        <p:spPr>
          <a:xfrm>
            <a:off x="92648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4" name="Google Shape;384;p37"/>
          <p:cNvSpPr/>
          <p:nvPr/>
        </p:nvSpPr>
        <p:spPr>
          <a:xfrm>
            <a:off x="94885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7"/>
          <p:cNvSpPr txBox="1"/>
          <p:nvPr/>
        </p:nvSpPr>
        <p:spPr>
          <a:xfrm>
            <a:off x="96957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6" name="Google Shape;386;p37"/>
          <p:cNvSpPr/>
          <p:nvPr/>
        </p:nvSpPr>
        <p:spPr>
          <a:xfrm>
            <a:off x="92648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87" name="Google Shape;387;p37"/>
          <p:cNvSpPr/>
          <p:nvPr/>
        </p:nvSpPr>
        <p:spPr>
          <a:xfrm>
            <a:off x="369885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7"/>
          <p:cNvSpPr txBox="1"/>
          <p:nvPr/>
        </p:nvSpPr>
        <p:spPr>
          <a:xfrm>
            <a:off x="390613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p37"/>
          <p:cNvSpPr/>
          <p:nvPr/>
        </p:nvSpPr>
        <p:spPr>
          <a:xfrm>
            <a:off x="347516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0" name="Google Shape;390;p37"/>
          <p:cNvSpPr/>
          <p:nvPr/>
        </p:nvSpPr>
        <p:spPr>
          <a:xfrm>
            <a:off x="369885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390613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2" name="Google Shape;392;p37"/>
          <p:cNvSpPr/>
          <p:nvPr/>
        </p:nvSpPr>
        <p:spPr>
          <a:xfrm>
            <a:off x="347516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369885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7"/>
          <p:cNvSpPr txBox="1"/>
          <p:nvPr/>
        </p:nvSpPr>
        <p:spPr>
          <a:xfrm>
            <a:off x="390613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5" name="Google Shape;395;p37"/>
          <p:cNvSpPr/>
          <p:nvPr/>
        </p:nvSpPr>
        <p:spPr>
          <a:xfrm>
            <a:off x="347516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6593700" y="2749359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7"/>
          <p:cNvSpPr txBox="1"/>
          <p:nvPr/>
        </p:nvSpPr>
        <p:spPr>
          <a:xfrm>
            <a:off x="6800983" y="2720559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98" name="Google Shape;398;p37"/>
          <p:cNvSpPr/>
          <p:nvPr/>
        </p:nvSpPr>
        <p:spPr>
          <a:xfrm>
            <a:off x="6370019" y="2710148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2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6593700" y="2157622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7"/>
          <p:cNvSpPr txBox="1"/>
          <p:nvPr/>
        </p:nvSpPr>
        <p:spPr>
          <a:xfrm>
            <a:off x="6800983" y="2128822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6370019" y="2118411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1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2" name="Google Shape;402;p37"/>
          <p:cNvSpPr/>
          <p:nvPr/>
        </p:nvSpPr>
        <p:spPr>
          <a:xfrm>
            <a:off x="3698850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7"/>
          <p:cNvSpPr txBox="1"/>
          <p:nvPr/>
        </p:nvSpPr>
        <p:spPr>
          <a:xfrm>
            <a:off x="3906133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4" name="Google Shape;404;p37"/>
          <p:cNvSpPr/>
          <p:nvPr/>
        </p:nvSpPr>
        <p:spPr>
          <a:xfrm>
            <a:off x="3475169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3698850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"/>
          <p:cNvSpPr txBox="1"/>
          <p:nvPr/>
        </p:nvSpPr>
        <p:spPr>
          <a:xfrm>
            <a:off x="3906133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3475169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3698850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7"/>
          <p:cNvSpPr txBox="1"/>
          <p:nvPr/>
        </p:nvSpPr>
        <p:spPr>
          <a:xfrm>
            <a:off x="3906133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37"/>
          <p:cNvSpPr/>
          <p:nvPr/>
        </p:nvSpPr>
        <p:spPr>
          <a:xfrm>
            <a:off x="3475169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3698850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7"/>
          <p:cNvSpPr txBox="1"/>
          <p:nvPr/>
        </p:nvSpPr>
        <p:spPr>
          <a:xfrm>
            <a:off x="3906133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37"/>
          <p:cNvSpPr/>
          <p:nvPr/>
        </p:nvSpPr>
        <p:spPr>
          <a:xfrm>
            <a:off x="3475169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4" name="Google Shape;414;p37"/>
          <p:cNvSpPr/>
          <p:nvPr/>
        </p:nvSpPr>
        <p:spPr>
          <a:xfrm>
            <a:off x="6593683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7"/>
          <p:cNvSpPr txBox="1"/>
          <p:nvPr/>
        </p:nvSpPr>
        <p:spPr>
          <a:xfrm>
            <a:off x="6800967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6" name="Google Shape;416;p37"/>
          <p:cNvSpPr/>
          <p:nvPr/>
        </p:nvSpPr>
        <p:spPr>
          <a:xfrm>
            <a:off x="6370003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17" name="Google Shape;417;p37"/>
          <p:cNvSpPr/>
          <p:nvPr/>
        </p:nvSpPr>
        <p:spPr>
          <a:xfrm>
            <a:off x="6593683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7"/>
          <p:cNvSpPr txBox="1"/>
          <p:nvPr/>
        </p:nvSpPr>
        <p:spPr>
          <a:xfrm>
            <a:off x="6800967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6370003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6593683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6800967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2" name="Google Shape;422;p37"/>
          <p:cNvSpPr/>
          <p:nvPr/>
        </p:nvSpPr>
        <p:spPr>
          <a:xfrm>
            <a:off x="6370003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3" name="Google Shape;423;p37"/>
          <p:cNvSpPr/>
          <p:nvPr/>
        </p:nvSpPr>
        <p:spPr>
          <a:xfrm>
            <a:off x="6593683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7"/>
          <p:cNvSpPr txBox="1"/>
          <p:nvPr/>
        </p:nvSpPr>
        <p:spPr>
          <a:xfrm>
            <a:off x="6800967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37"/>
          <p:cNvSpPr/>
          <p:nvPr/>
        </p:nvSpPr>
        <p:spPr>
          <a:xfrm>
            <a:off x="6370003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6" name="Google Shape;426;p37"/>
          <p:cNvSpPr/>
          <p:nvPr/>
        </p:nvSpPr>
        <p:spPr>
          <a:xfrm>
            <a:off x="9488517" y="3932833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7"/>
          <p:cNvSpPr txBox="1"/>
          <p:nvPr/>
        </p:nvSpPr>
        <p:spPr>
          <a:xfrm>
            <a:off x="9695800" y="3904033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9264836" y="3893622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4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9488517" y="4524570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695800" y="4495770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1" name="Google Shape;431;p37"/>
          <p:cNvSpPr/>
          <p:nvPr/>
        </p:nvSpPr>
        <p:spPr>
          <a:xfrm>
            <a:off x="9264836" y="4485359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5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2" name="Google Shape;432;p37"/>
          <p:cNvSpPr/>
          <p:nvPr/>
        </p:nvSpPr>
        <p:spPr>
          <a:xfrm>
            <a:off x="9488517" y="5116307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37"/>
          <p:cNvSpPr txBox="1"/>
          <p:nvPr/>
        </p:nvSpPr>
        <p:spPr>
          <a:xfrm>
            <a:off x="9695800" y="5087507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4" name="Google Shape;434;p37"/>
          <p:cNvSpPr/>
          <p:nvPr/>
        </p:nvSpPr>
        <p:spPr>
          <a:xfrm>
            <a:off x="9264836" y="5077096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6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5" name="Google Shape;435;p37"/>
          <p:cNvSpPr/>
          <p:nvPr/>
        </p:nvSpPr>
        <p:spPr>
          <a:xfrm>
            <a:off x="9488517" y="5708044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7"/>
          <p:cNvSpPr txBox="1"/>
          <p:nvPr/>
        </p:nvSpPr>
        <p:spPr>
          <a:xfrm>
            <a:off x="9695800" y="5679244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9264836" y="5668833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7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6593700" y="3341096"/>
            <a:ext cx="2127300" cy="414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 txBox="1"/>
          <p:nvPr/>
        </p:nvSpPr>
        <p:spPr>
          <a:xfrm>
            <a:off x="6800983" y="3312296"/>
            <a:ext cx="19197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Description</a:t>
            </a:r>
            <a:endParaRPr sz="15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0" name="Google Shape;440;p37"/>
          <p:cNvSpPr/>
          <p:nvPr/>
        </p:nvSpPr>
        <p:spPr>
          <a:xfrm>
            <a:off x="6370019" y="3301885"/>
            <a:ext cx="487500" cy="487500"/>
          </a:xfrm>
          <a:prstGeom prst="ellipse">
            <a:avLst/>
          </a:prstGeom>
          <a:solidFill>
            <a:srgbClr val="CCCCCC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E5E73"/>
                </a:solidFill>
              </a:rPr>
              <a:t>3</a:t>
            </a:r>
            <a:endParaRPr sz="1900">
              <a:solidFill>
                <a:srgbClr val="2E5E73"/>
              </a:solidFill>
            </a:endParaRPr>
          </a:p>
        </p:txBody>
      </p:sp>
      <p:sp>
        <p:nvSpPr>
          <p:cNvPr id="441" name="Google Shape;441;p37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tion slide">
  <p:cSld name="CUSTOM_22">
    <p:bg>
      <p:bgPr>
        <a:solidFill>
          <a:srgbClr val="F2F2F2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2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>
            <a:spLocks noGrp="1"/>
          </p:cNvSpPr>
          <p:nvPr>
            <p:ph type="title"/>
          </p:nvPr>
        </p:nvSpPr>
        <p:spPr>
          <a:xfrm>
            <a:off x="2612967" y="21882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46" name="Google Shape;446;p38"/>
          <p:cNvSpPr/>
          <p:nvPr/>
        </p:nvSpPr>
        <p:spPr>
          <a:xfrm rot="10800000" flipH="1">
            <a:off x="918400" y="922800"/>
            <a:ext cx="10355100" cy="5012400"/>
          </a:xfrm>
          <a:prstGeom prst="bracePair">
            <a:avLst/>
          </a:prstGeom>
          <a:noFill/>
          <a:ln w="76200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8"/>
          <p:cNvSpPr/>
          <p:nvPr/>
        </p:nvSpPr>
        <p:spPr>
          <a:xfrm>
            <a:off x="1472357" y="1386251"/>
            <a:ext cx="9247523" cy="4175678"/>
          </a:xfrm>
          <a:custGeom>
            <a:avLst/>
            <a:gdLst/>
            <a:ahLst/>
            <a:cxnLst/>
            <a:rect l="l" t="t" r="r" b="b"/>
            <a:pathLst>
              <a:path w="284824" h="128611" extrusionOk="0">
                <a:moveTo>
                  <a:pt x="26676" y="0"/>
                </a:moveTo>
                <a:cubicBezTo>
                  <a:pt x="22180" y="0"/>
                  <a:pt x="18965" y="1390"/>
                  <a:pt x="17030" y="4169"/>
                </a:cubicBezTo>
                <a:cubicBezTo>
                  <a:pt x="15068" y="6948"/>
                  <a:pt x="14114" y="11035"/>
                  <a:pt x="14114" y="16431"/>
                </a:cubicBezTo>
                <a:lnTo>
                  <a:pt x="14114" y="45150"/>
                </a:lnTo>
                <a:cubicBezTo>
                  <a:pt x="14114" y="50191"/>
                  <a:pt x="12807" y="54360"/>
                  <a:pt x="10191" y="57684"/>
                </a:cubicBezTo>
                <a:cubicBezTo>
                  <a:pt x="7684" y="60981"/>
                  <a:pt x="4060" y="63242"/>
                  <a:pt x="0" y="64087"/>
                </a:cubicBezTo>
                <a:lnTo>
                  <a:pt x="0" y="64305"/>
                </a:lnTo>
                <a:cubicBezTo>
                  <a:pt x="4332" y="65368"/>
                  <a:pt x="7766" y="67548"/>
                  <a:pt x="10300" y="70817"/>
                </a:cubicBezTo>
                <a:cubicBezTo>
                  <a:pt x="12834" y="74087"/>
                  <a:pt x="14114" y="78283"/>
                  <a:pt x="14114" y="83460"/>
                </a:cubicBezTo>
                <a:lnTo>
                  <a:pt x="14114" y="112180"/>
                </a:lnTo>
                <a:cubicBezTo>
                  <a:pt x="14114" y="117684"/>
                  <a:pt x="15068" y="121798"/>
                  <a:pt x="17030" y="124523"/>
                </a:cubicBezTo>
                <a:cubicBezTo>
                  <a:pt x="18992" y="127248"/>
                  <a:pt x="22207" y="128610"/>
                  <a:pt x="26676" y="128610"/>
                </a:cubicBezTo>
                <a:lnTo>
                  <a:pt x="258148" y="128610"/>
                </a:lnTo>
                <a:cubicBezTo>
                  <a:pt x="262644" y="128610"/>
                  <a:pt x="265832" y="127248"/>
                  <a:pt x="267794" y="124523"/>
                </a:cubicBezTo>
                <a:cubicBezTo>
                  <a:pt x="269728" y="121798"/>
                  <a:pt x="270709" y="117684"/>
                  <a:pt x="270709" y="112180"/>
                </a:cubicBezTo>
                <a:lnTo>
                  <a:pt x="270709" y="83460"/>
                </a:lnTo>
                <a:cubicBezTo>
                  <a:pt x="270709" y="78283"/>
                  <a:pt x="271990" y="74087"/>
                  <a:pt x="274497" y="70817"/>
                </a:cubicBezTo>
                <a:cubicBezTo>
                  <a:pt x="277058" y="67548"/>
                  <a:pt x="280491" y="65395"/>
                  <a:pt x="284824" y="64305"/>
                </a:cubicBezTo>
                <a:lnTo>
                  <a:pt x="284824" y="64087"/>
                </a:lnTo>
                <a:cubicBezTo>
                  <a:pt x="280764" y="63242"/>
                  <a:pt x="277140" y="60981"/>
                  <a:pt x="274606" y="57684"/>
                </a:cubicBezTo>
                <a:cubicBezTo>
                  <a:pt x="272017" y="54360"/>
                  <a:pt x="270709" y="50191"/>
                  <a:pt x="270709" y="45150"/>
                </a:cubicBezTo>
                <a:lnTo>
                  <a:pt x="270709" y="16431"/>
                </a:lnTo>
                <a:cubicBezTo>
                  <a:pt x="270709" y="11035"/>
                  <a:pt x="269728" y="6948"/>
                  <a:pt x="267794" y="4169"/>
                </a:cubicBezTo>
                <a:cubicBezTo>
                  <a:pt x="265832" y="1417"/>
                  <a:pt x="262616" y="27"/>
                  <a:pt x="2581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 idx="2"/>
          </p:nvPr>
        </p:nvSpPr>
        <p:spPr>
          <a:xfrm>
            <a:off x="1933833" y="1386267"/>
            <a:ext cx="8325600" cy="4175700"/>
          </a:xfrm>
          <a:prstGeom prst="rect">
            <a:avLst/>
          </a:prstGeom>
        </p:spPr>
        <p:txBody>
          <a:bodyPr spcFirstLastPara="1" wrap="square" lIns="487675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4500"/>
              <a:buNone/>
              <a:defRPr sz="45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01">
  <p:cSld name="CUSTOM_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39"/>
          <p:cNvGraphicFramePr/>
          <p:nvPr/>
        </p:nvGraphicFramePr>
        <p:xfrm>
          <a:off x="989433" y="137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{8A235A78-4FD0-49A3-A02F-E3AA7904E6EB}</a:tableStyleId>
              </a:tblPr>
              <a:tblGrid>
                <a:gridCol w="51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5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 Name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Yes/No</a:t>
                      </a:r>
                      <a:endParaRPr sz="1900" b="1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9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“Doe”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“john@email.com”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82D4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“Y”</a:t>
                      </a:r>
                      <a:endParaRPr sz="1900">
                        <a:solidFill>
                          <a:srgbClr val="082D4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82D4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1" name="Google Shape;451;p39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39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24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1">
  <p:cSld name="CUSTOM_6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>
            <a:spLocks noGrp="1"/>
          </p:cNvSpPr>
          <p:nvPr>
            <p:ph type="pic" idx="2"/>
          </p:nvPr>
        </p:nvSpPr>
        <p:spPr>
          <a:xfrm>
            <a:off x="7897833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0"/>
          <p:cNvSpPr txBox="1">
            <a:spLocks noGrp="1"/>
          </p:cNvSpPr>
          <p:nvPr>
            <p:ph type="body" idx="1"/>
          </p:nvPr>
        </p:nvSpPr>
        <p:spPr>
          <a:xfrm>
            <a:off x="787133" y="1495633"/>
            <a:ext cx="70929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40"/>
          <p:cNvSpPr txBox="1">
            <a:spLocks noGrp="1"/>
          </p:cNvSpPr>
          <p:nvPr>
            <p:ph type="title"/>
          </p:nvPr>
        </p:nvSpPr>
        <p:spPr>
          <a:xfrm>
            <a:off x="-2783" y="169867"/>
            <a:ext cx="78849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40"/>
          <p:cNvSpPr txBox="1">
            <a:spLocks noGrp="1"/>
          </p:cNvSpPr>
          <p:nvPr>
            <p:ph type="title" idx="3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lide 02">
  <p:cSld name="CUSTOM_7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>
            <a:spLocks noGrp="1"/>
          </p:cNvSpPr>
          <p:nvPr>
            <p:ph type="pic" idx="2"/>
          </p:nvPr>
        </p:nvSpPr>
        <p:spPr>
          <a:xfrm>
            <a:off x="0" y="200"/>
            <a:ext cx="429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41"/>
          <p:cNvSpPr txBox="1">
            <a:spLocks noGrp="1"/>
          </p:cNvSpPr>
          <p:nvPr>
            <p:ph type="title"/>
          </p:nvPr>
        </p:nvSpPr>
        <p:spPr>
          <a:xfrm>
            <a:off x="4294000" y="169867"/>
            <a:ext cx="74763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1"/>
          <p:cNvSpPr txBox="1">
            <a:spLocks noGrp="1"/>
          </p:cNvSpPr>
          <p:nvPr>
            <p:ph type="body" idx="1"/>
          </p:nvPr>
        </p:nvSpPr>
        <p:spPr>
          <a:xfrm>
            <a:off x="5070500" y="1495633"/>
            <a:ext cx="6802800" cy="45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41"/>
          <p:cNvSpPr txBox="1">
            <a:spLocks noGrp="1"/>
          </p:cNvSpPr>
          <p:nvPr>
            <p:ph type="title" idx="3"/>
          </p:nvPr>
        </p:nvSpPr>
        <p:spPr>
          <a:xfrm>
            <a:off x="4294000" y="687033"/>
            <a:ext cx="79227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1">
  <p:cSld name="CUSTOM_8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42"/>
          <p:cNvCxnSpPr/>
          <p:nvPr/>
        </p:nvCxnSpPr>
        <p:spPr>
          <a:xfrm rot="10800000">
            <a:off x="3892467" y="3168581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65" name="Google Shape;465;p42"/>
          <p:cNvCxnSpPr/>
          <p:nvPr/>
        </p:nvCxnSpPr>
        <p:spPr>
          <a:xfrm rot="10800000">
            <a:off x="3892467" y="5087800"/>
            <a:ext cx="780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66" name="Google Shape;466;p42"/>
          <p:cNvSpPr>
            <a:spLocks noGrp="1"/>
          </p:cNvSpPr>
          <p:nvPr>
            <p:ph type="pic" idx="2"/>
          </p:nvPr>
        </p:nvSpPr>
        <p:spPr>
          <a:xfrm>
            <a:off x="4781367" y="2073900"/>
            <a:ext cx="6573900" cy="3556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67" name="Google Shape;467;p42"/>
          <p:cNvSpPr txBox="1">
            <a:spLocks noGrp="1"/>
          </p:cNvSpPr>
          <p:nvPr>
            <p:ph type="title"/>
          </p:nvPr>
        </p:nvSpPr>
        <p:spPr>
          <a:xfrm>
            <a:off x="965767" y="2839267"/>
            <a:ext cx="2817900" cy="14109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 idx="3"/>
          </p:nvPr>
        </p:nvSpPr>
        <p:spPr>
          <a:xfrm>
            <a:off x="965767" y="4778500"/>
            <a:ext cx="2817900" cy="1150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42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 slide 02">
  <p:cSld name="CUSTOM_9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43"/>
          <p:cNvCxnSpPr/>
          <p:nvPr/>
        </p:nvCxnSpPr>
        <p:spPr>
          <a:xfrm rot="10800000">
            <a:off x="2276100" y="3168567"/>
            <a:ext cx="6285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73" name="Google Shape;473;p43"/>
          <p:cNvCxnSpPr/>
          <p:nvPr/>
        </p:nvCxnSpPr>
        <p:spPr>
          <a:xfrm rot="10800000">
            <a:off x="9496900" y="5082948"/>
            <a:ext cx="3600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74" name="Google Shape;474;p43"/>
          <p:cNvSpPr>
            <a:spLocks noGrp="1"/>
          </p:cNvSpPr>
          <p:nvPr>
            <p:ph type="pic" idx="2"/>
          </p:nvPr>
        </p:nvSpPr>
        <p:spPr>
          <a:xfrm>
            <a:off x="3056700" y="2073900"/>
            <a:ext cx="6326400" cy="3422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475" name="Google Shape;475;p43"/>
          <p:cNvSpPr txBox="1">
            <a:spLocks noGrp="1"/>
          </p:cNvSpPr>
          <p:nvPr>
            <p:ph type="title"/>
          </p:nvPr>
        </p:nvSpPr>
        <p:spPr>
          <a:xfrm>
            <a:off x="578700" y="2874700"/>
            <a:ext cx="1740000" cy="1820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43"/>
          <p:cNvSpPr txBox="1">
            <a:spLocks noGrp="1"/>
          </p:cNvSpPr>
          <p:nvPr>
            <p:ph type="title" idx="3"/>
          </p:nvPr>
        </p:nvSpPr>
        <p:spPr>
          <a:xfrm>
            <a:off x="9970700" y="2951367"/>
            <a:ext cx="1740000" cy="2400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title" idx="4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3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">
  <p:cSld name="CUSTOM_10_2">
    <p:bg>
      <p:bgPr>
        <a:solidFill>
          <a:srgbClr val="F2F2F2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4"/>
          <p:cNvSpPr txBox="1">
            <a:spLocks noGrp="1"/>
          </p:cNvSpPr>
          <p:nvPr>
            <p:ph type="title"/>
          </p:nvPr>
        </p:nvSpPr>
        <p:spPr>
          <a:xfrm>
            <a:off x="0" y="4686167"/>
            <a:ext cx="12192000" cy="755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81" name="Google Shape;481;p4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82" name="Google Shape;482;p44"/>
          <p:cNvSpPr txBox="1"/>
          <p:nvPr/>
        </p:nvSpPr>
        <p:spPr>
          <a:xfrm>
            <a:off x="415600" y="38943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Instructor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Demonstration</a:t>
            </a:r>
            <a:endParaRPr sz="32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3" name="Google Shape;48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14375" y="2111667"/>
            <a:ext cx="1563117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's Up slide 1">
  <p:cSld name="CUSTOM_10_2_1">
    <p:bg>
      <p:bgPr>
        <a:solidFill>
          <a:srgbClr val="F2F2F2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Time’s up!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Let’s 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6" name="Google Shape;486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0000" y="2049267"/>
            <a:ext cx="1592000" cy="1532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CUSTOM_10_1">
    <p:bg>
      <p:bgPr>
        <a:solidFill>
          <a:srgbClr val="F2F2F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6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9" name="Google Shape;489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 1">
  <p:cSld name="CUSTOM_10_1_2">
    <p:bg>
      <p:bgPr>
        <a:solidFill>
          <a:srgbClr val="F2F2F2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Break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15 mins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2" name="Google Shape;492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6436" y="1939100"/>
            <a:ext cx="1699100" cy="164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 for a video slide">
  <p:cSld name="CUSTOM_10_1_1">
    <p:bg>
      <p:bgPr>
        <a:solidFill>
          <a:srgbClr val="F2F2F2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415600" y="3584600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for a quick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video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5" name="Google Shape;495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1133" y="2212233"/>
            <a:ext cx="1749733" cy="126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er review slide">
  <p:cSld name="CUSTOM_10_1_1_1">
    <p:bg>
      <p:bgPr>
        <a:solidFill>
          <a:srgbClr val="F2F2F2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Peer </a:t>
            </a: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review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8" name="Google Shape;498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37333"/>
            <a:ext cx="1722067" cy="1722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t's recap slide">
  <p:cSld name="CUSTOM_10_1_1_1_2">
    <p:bg>
      <p:bgPr>
        <a:solidFill>
          <a:srgbClr val="F2F2F2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Let’s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recap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1" name="Google Shape;50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34967" y="1913812"/>
            <a:ext cx="1722067" cy="176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Hours slide">
  <p:cSld name="CUSTOM_10_1_1_1_2_3">
    <p:bg>
      <p:bgPr>
        <a:solidFill>
          <a:srgbClr val="F2F2F2"/>
        </a:solidFill>
        <a:effectLst/>
      </p:bgPr>
    </p:bg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57133" y="2111800"/>
            <a:ext cx="287773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ck slide">
  <p:cSld name="CUSTOM_10_1_1_1_2_3_1">
    <p:bg>
      <p:bgPr>
        <a:solidFill>
          <a:srgbClr val="F2F2F2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/>
        </p:nvSpPr>
        <p:spPr>
          <a:xfrm>
            <a:off x="415600" y="3917467"/>
            <a:ext cx="113607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Class Slack Channel: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2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pic>
        <p:nvPicPr>
          <p:cNvPr id="509" name="Google Shape;509;p52"/>
          <p:cNvPicPr preferRelativeResize="0"/>
          <p:nvPr/>
        </p:nvPicPr>
        <p:blipFill rotWithShape="1">
          <a:blip r:embed="rId2">
            <a:alphaModFix/>
          </a:blip>
          <a:srcRect r="72231"/>
          <a:stretch/>
        </p:blipFill>
        <p:spPr>
          <a:xfrm>
            <a:off x="5182798" y="1779433"/>
            <a:ext cx="1826368" cy="16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">
  <p:cSld name="CUSTOM_10_1_1_1_2_2_1">
    <p:bg>
      <p:bgPr>
        <a:solidFill>
          <a:srgbClr val="F2F2F2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Next class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3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53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14" name="Google Shape;514;p53"/>
          <p:cNvSpPr/>
          <p:nvPr/>
        </p:nvSpPr>
        <p:spPr>
          <a:xfrm>
            <a:off x="5920823" y="2261476"/>
            <a:ext cx="350249" cy="703419"/>
          </a:xfrm>
          <a:custGeom>
            <a:avLst/>
            <a:gdLst/>
            <a:ahLst/>
            <a:cxnLst/>
            <a:rect l="l" t="t" r="r" b="b"/>
            <a:pathLst>
              <a:path w="102637" h="206130" fill="none" extrusionOk="0">
                <a:moveTo>
                  <a:pt x="0" y="1"/>
                </a:moveTo>
                <a:lnTo>
                  <a:pt x="102637" y="103065"/>
                </a:lnTo>
                <a:lnTo>
                  <a:pt x="0" y="206129"/>
                </a:lnTo>
              </a:path>
            </a:pathLst>
          </a:custGeom>
          <a:solidFill>
            <a:srgbClr val="FFFFFF"/>
          </a:solidFill>
          <a:ln w="19050" cap="rnd" cmpd="sng">
            <a:solidFill>
              <a:srgbClr val="2836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28363B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xt class 1">
  <p:cSld name="CUSTOM_10_1_1_1_2_2_1_1">
    <p:bg>
      <p:bgPr>
        <a:solidFill>
          <a:srgbClr val="F2F2F2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4"/>
          <p:cNvSpPr txBox="1"/>
          <p:nvPr/>
        </p:nvSpPr>
        <p:spPr>
          <a:xfrm>
            <a:off x="2913067" y="5661867"/>
            <a:ext cx="86916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20 Minutes</a:t>
            </a:r>
            <a:endParaRPr sz="19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4"/>
          <p:cNvSpPr txBox="1"/>
          <p:nvPr/>
        </p:nvSpPr>
        <p:spPr>
          <a:xfrm>
            <a:off x="7868233" y="5303933"/>
            <a:ext cx="38295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425" tIns="0" rIns="1219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Suggested Time:</a:t>
            </a:r>
            <a:endParaRPr sz="19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8" name="Google Shape;518;p54"/>
          <p:cNvPicPr preferRelativeResize="0"/>
          <p:nvPr/>
        </p:nvPicPr>
        <p:blipFill rotWithShape="1">
          <a:blip r:embed="rId2">
            <a:alphaModFix amt="12000"/>
          </a:blip>
          <a:srcRect l="-3280" t="-19179" r="-37524" b="41054"/>
          <a:stretch/>
        </p:blipFill>
        <p:spPr>
          <a:xfrm>
            <a:off x="0" y="4092633"/>
            <a:ext cx="4954800" cy="2765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4"/>
          <p:cNvSpPr txBox="1"/>
          <p:nvPr/>
        </p:nvSpPr>
        <p:spPr>
          <a:xfrm>
            <a:off x="0" y="38223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rPr>
              <a:t>Time to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Code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54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1" name="Google Shape;5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581" y="2111667"/>
            <a:ext cx="1416705" cy="1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 slide">
  <p:cSld name="CUSTOM_10_1_1_1_2_1">
    <p:bg>
      <p:bgPr>
        <a:solidFill>
          <a:srgbClr val="F2F2F2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-US" sz="5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25" name="Google Shape;52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6500" y="1995600"/>
            <a:ext cx="1402066" cy="140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llenge slide">
  <p:cSld name="CUSTOM_10_1_1_1_2_1_1">
    <p:bg>
      <p:bgPr>
        <a:solidFill>
          <a:srgbClr val="F2F2F2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6"/>
          <p:cNvSpPr txBox="1"/>
          <p:nvPr/>
        </p:nvSpPr>
        <p:spPr>
          <a:xfrm>
            <a:off x="0" y="3917467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Challenge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"/>
          </p:nvPr>
        </p:nvSpPr>
        <p:spPr>
          <a:xfrm>
            <a:off x="55600" y="4796167"/>
            <a:ext cx="12136500" cy="9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56"/>
          <p:cNvSpPr/>
          <p:nvPr/>
        </p:nvSpPr>
        <p:spPr>
          <a:xfrm>
            <a:off x="4974733" y="1492067"/>
            <a:ext cx="2242500" cy="22425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530" name="Google Shape;53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67283" y="1697583"/>
            <a:ext cx="1713033" cy="1493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CUSTOM_10_1_1_1_1">
    <p:bg>
      <p:bgPr>
        <a:solidFill>
          <a:srgbClr val="F2F2F2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7"/>
          <p:cNvSpPr txBox="1"/>
          <p:nvPr/>
        </p:nvSpPr>
        <p:spPr>
          <a:xfrm>
            <a:off x="0" y="3584600"/>
            <a:ext cx="121920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5300">
              <a:solidFill>
                <a:srgbClr val="2E5E7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33" name="Google Shape;53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16867" y="1924833"/>
            <a:ext cx="1794066" cy="140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870700" y="529930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7"/>
          <p:cNvPicPr preferRelativeResize="0"/>
          <p:nvPr/>
        </p:nvPicPr>
        <p:blipFill rotWithShape="1">
          <a:blip r:embed="rId3">
            <a:alphaModFix/>
          </a:blip>
          <a:srcRect b="19665"/>
          <a:stretch/>
        </p:blipFill>
        <p:spPr>
          <a:xfrm flipH="1">
            <a:off x="2201800" y="5615467"/>
            <a:ext cx="1044100" cy="1276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7"/>
          <p:cNvPicPr preferRelativeResize="0"/>
          <p:nvPr/>
        </p:nvPicPr>
        <p:blipFill rotWithShape="1">
          <a:blip r:embed="rId3">
            <a:alphaModFix/>
          </a:blip>
          <a:srcRect b="30598"/>
          <a:stretch/>
        </p:blipFill>
        <p:spPr>
          <a:xfrm flipH="1">
            <a:off x="4850933" y="5850033"/>
            <a:ext cx="950100" cy="10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3540649" y="5094500"/>
            <a:ext cx="1310284" cy="1797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7"/>
          <p:cNvPicPr preferRelativeResize="0"/>
          <p:nvPr/>
        </p:nvPicPr>
        <p:blipFill rotWithShape="1">
          <a:blip r:embed="rId3">
            <a:alphaModFix/>
          </a:blip>
          <a:srcRect b="9853"/>
          <a:stretch/>
        </p:blipFill>
        <p:spPr>
          <a:xfrm>
            <a:off x="6023850" y="5310050"/>
            <a:ext cx="1161000" cy="1592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7"/>
          <p:cNvPicPr preferRelativeResize="0"/>
          <p:nvPr/>
        </p:nvPicPr>
        <p:blipFill rotWithShape="1">
          <a:blip r:embed="rId3">
            <a:alphaModFix/>
          </a:blip>
          <a:srcRect b="5687"/>
          <a:stretch/>
        </p:blipFill>
        <p:spPr>
          <a:xfrm flipH="1">
            <a:off x="7972234" y="5355003"/>
            <a:ext cx="1044100" cy="149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1533" y="5094500"/>
            <a:ext cx="1161000" cy="17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re your answers slide">
  <p:cSld name="CUSTOM_10_1_1_1_1_1">
    <p:bg>
      <p:bgPr>
        <a:solidFill>
          <a:srgbClr val="F2F2F2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 flipH="1">
            <a:off x="1668217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8"/>
          <p:cNvSpPr/>
          <p:nvPr/>
        </p:nvSpPr>
        <p:spPr>
          <a:xfrm>
            <a:off x="7266083" y="1566500"/>
            <a:ext cx="3257700" cy="325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8"/>
          <p:cNvSpPr/>
          <p:nvPr/>
        </p:nvSpPr>
        <p:spPr>
          <a:xfrm>
            <a:off x="4782583" y="1865700"/>
            <a:ext cx="2659200" cy="2659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8"/>
          <p:cNvSpPr txBox="1"/>
          <p:nvPr/>
        </p:nvSpPr>
        <p:spPr>
          <a:xfrm>
            <a:off x="1891117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Share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706183" y="2693900"/>
            <a:ext cx="2811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Your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7292483" y="2693900"/>
            <a:ext cx="32049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Answers</a:t>
            </a:r>
            <a:endParaRPr sz="5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member slide">
  <p:cSld name="CUSTOM_10_1_1_1_1_1_1">
    <p:bg>
      <p:bgPr>
        <a:solidFill>
          <a:srgbClr val="F2F2F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9"/>
          <p:cNvSpPr txBox="1"/>
          <p:nvPr/>
        </p:nvSpPr>
        <p:spPr>
          <a:xfrm>
            <a:off x="6492667" y="2001333"/>
            <a:ext cx="5201700" cy="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60960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lang="en-US" sz="6000" b="1" i="0" u="none" strike="noStrike" cap="none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Remember,</a:t>
            </a:r>
            <a:r>
              <a:rPr lang="en-US" sz="6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6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0" name="Google Shape;550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741764" y="2002767"/>
            <a:ext cx="7950531" cy="3382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9"/>
          <p:cNvGrpSpPr/>
          <p:nvPr/>
        </p:nvGrpSpPr>
        <p:grpSpPr>
          <a:xfrm>
            <a:off x="5296424" y="1608167"/>
            <a:ext cx="1401713" cy="1227163"/>
            <a:chOff x="587700" y="-13400"/>
            <a:chExt cx="5735325" cy="5021125"/>
          </a:xfrm>
        </p:grpSpPr>
        <p:sp>
          <p:nvSpPr>
            <p:cNvPr id="552" name="Google Shape;552;p59"/>
            <p:cNvSpPr/>
            <p:nvPr/>
          </p:nvSpPr>
          <p:spPr>
            <a:xfrm>
              <a:off x="3126550" y="3129550"/>
              <a:ext cx="449525" cy="1850775"/>
            </a:xfrm>
            <a:custGeom>
              <a:avLst/>
              <a:gdLst/>
              <a:ahLst/>
              <a:cxnLst/>
              <a:rect l="l" t="t" r="r" b="b"/>
              <a:pathLst>
                <a:path w="17981" h="74031" fill="none" extrusionOk="0">
                  <a:moveTo>
                    <a:pt x="1" y="68541"/>
                  </a:moveTo>
                  <a:cubicBezTo>
                    <a:pt x="7486" y="74031"/>
                    <a:pt x="17981" y="42278"/>
                    <a:pt x="5491" y="0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253475" y="3038050"/>
              <a:ext cx="1008375" cy="1969675"/>
            </a:xfrm>
            <a:custGeom>
              <a:avLst/>
              <a:gdLst/>
              <a:ahLst/>
              <a:cxnLst/>
              <a:rect l="l" t="t" r="r" b="b"/>
              <a:pathLst>
                <a:path w="40335" h="78787" fill="none" extrusionOk="0">
                  <a:moveTo>
                    <a:pt x="0" y="69792"/>
                  </a:moveTo>
                  <a:cubicBezTo>
                    <a:pt x="16481" y="78787"/>
                    <a:pt x="40334" y="34844"/>
                    <a:pt x="28206" y="11125"/>
                  </a:cubicBezTo>
                  <a:cubicBezTo>
                    <a:pt x="22519" y="0"/>
                    <a:pt x="1541" y="5118"/>
                    <a:pt x="1913" y="9099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587700" y="131875"/>
              <a:ext cx="2878775" cy="2997700"/>
            </a:xfrm>
            <a:custGeom>
              <a:avLst/>
              <a:gdLst/>
              <a:ahLst/>
              <a:cxnLst/>
              <a:rect l="l" t="t" r="r" b="b"/>
              <a:pathLst>
                <a:path w="115151" h="119908" fill="none" extrusionOk="0">
                  <a:moveTo>
                    <a:pt x="115151" y="119907"/>
                  </a:moveTo>
                  <a:cubicBezTo>
                    <a:pt x="50602" y="114789"/>
                    <a:pt x="1" y="75106"/>
                    <a:pt x="30926" y="48761"/>
                  </a:cubicBezTo>
                  <a:cubicBezTo>
                    <a:pt x="88165" y="0"/>
                    <a:pt x="115151" y="119907"/>
                    <a:pt x="115151" y="119907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08550" y="-13400"/>
              <a:ext cx="1796500" cy="3142975"/>
            </a:xfrm>
            <a:custGeom>
              <a:avLst/>
              <a:gdLst/>
              <a:ahLst/>
              <a:cxnLst/>
              <a:rect l="l" t="t" r="r" b="b"/>
              <a:pathLst>
                <a:path w="71860" h="125719" fill="none" extrusionOk="0">
                  <a:moveTo>
                    <a:pt x="2317" y="125718"/>
                  </a:moveTo>
                  <a:cubicBezTo>
                    <a:pt x="1" y="63568"/>
                    <a:pt x="64974" y="1"/>
                    <a:pt x="69492" y="63568"/>
                  </a:cubicBezTo>
                  <a:cubicBezTo>
                    <a:pt x="71860" y="96850"/>
                    <a:pt x="2317" y="125718"/>
                    <a:pt x="2317" y="125718"/>
                  </a:cubicBezTo>
                  <a:close/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466450" y="2580250"/>
              <a:ext cx="2856575" cy="1271275"/>
            </a:xfrm>
            <a:custGeom>
              <a:avLst/>
              <a:gdLst/>
              <a:ahLst/>
              <a:cxnLst/>
              <a:rect l="l" t="t" r="r" b="b"/>
              <a:pathLst>
                <a:path w="114263" h="50851" fill="none" extrusionOk="0">
                  <a:moveTo>
                    <a:pt x="1" y="21972"/>
                  </a:moveTo>
                  <a:cubicBezTo>
                    <a:pt x="52732" y="1"/>
                    <a:pt x="75965" y="50850"/>
                    <a:pt x="114262" y="13184"/>
                  </a:cubicBezTo>
                </a:path>
              </a:pathLst>
            </a:custGeom>
            <a:noFill/>
            <a:ln w="76200" cap="rnd" cmpd="sng">
              <a:solidFill>
                <a:srgbClr val="FCB91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7" name="Google Shape;557;p59"/>
          <p:cNvSpPr txBox="1"/>
          <p:nvPr/>
        </p:nvSpPr>
        <p:spPr>
          <a:xfrm>
            <a:off x="7127133" y="3118600"/>
            <a:ext cx="4699200" cy="3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096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8" name="Google Shape;558;p59"/>
          <p:cNvPicPr preferRelativeResize="0"/>
          <p:nvPr/>
        </p:nvPicPr>
        <p:blipFill rotWithShape="1">
          <a:blip r:embed="rId3">
            <a:alphaModFix amt="11000"/>
          </a:blip>
          <a:srcRect l="-6410" t="-3050" r="6410" b="7136"/>
          <a:stretch/>
        </p:blipFill>
        <p:spPr>
          <a:xfrm>
            <a:off x="6876987" y="3562800"/>
            <a:ext cx="5315012" cy="329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6">
  <p:cSld name="CUSTOM_1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0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60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60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0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0"/>
          <p:cNvSpPr/>
          <p:nvPr/>
        </p:nvSpPr>
        <p:spPr>
          <a:xfrm>
            <a:off x="1271100" y="579698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60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60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1" name="Google Shape;571;p60"/>
          <p:cNvSpPr/>
          <p:nvPr/>
        </p:nvSpPr>
        <p:spPr>
          <a:xfrm>
            <a:off x="1070467" y="57296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6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72" name="Google Shape;572;p60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60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60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60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60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60"/>
          <p:cNvSpPr txBox="1">
            <a:spLocks noGrp="1"/>
          </p:cNvSpPr>
          <p:nvPr>
            <p:ph type="subTitle" idx="6"/>
          </p:nvPr>
        </p:nvSpPr>
        <p:spPr>
          <a:xfrm>
            <a:off x="1805867" y="57969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6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60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5">
  <p:cSld name="CUSTOM_11_1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61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61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1"/>
          <p:cNvSpPr/>
          <p:nvPr/>
        </p:nvSpPr>
        <p:spPr>
          <a:xfrm>
            <a:off x="1271100" y="49404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1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7" name="Google Shape;587;p61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8" name="Google Shape;588;p61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89" name="Google Shape;589;p61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1070467" y="48827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5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591" name="Google Shape;591;p61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1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61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61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61"/>
          <p:cNvSpPr txBox="1">
            <a:spLocks noGrp="1"/>
          </p:cNvSpPr>
          <p:nvPr>
            <p:ph type="subTitle" idx="5"/>
          </p:nvPr>
        </p:nvSpPr>
        <p:spPr>
          <a:xfrm>
            <a:off x="1805867" y="49408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6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61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Slide 1-4">
  <p:cSld name="CUSTOM_11_1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2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2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1271100" y="1515833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1070467" y="1476639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1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4" name="Google Shape;604;p62"/>
          <p:cNvSpPr/>
          <p:nvPr/>
        </p:nvSpPr>
        <p:spPr>
          <a:xfrm>
            <a:off x="1070467" y="2332356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2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5" name="Google Shape;605;p62"/>
          <p:cNvSpPr/>
          <p:nvPr/>
        </p:nvSpPr>
        <p:spPr>
          <a:xfrm>
            <a:off x="1070467" y="31889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3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6" name="Google Shape;606;p62"/>
          <p:cNvSpPr/>
          <p:nvPr/>
        </p:nvSpPr>
        <p:spPr>
          <a:xfrm>
            <a:off x="1070467" y="4035822"/>
            <a:ext cx="612000" cy="6120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82D49"/>
                </a:solidFill>
              </a:rPr>
              <a:t>4</a:t>
            </a:r>
            <a:endParaRPr sz="1900">
              <a:solidFill>
                <a:srgbClr val="082D49"/>
              </a:solidFill>
            </a:endParaRPr>
          </a:p>
        </p:txBody>
      </p:sp>
      <p:sp>
        <p:nvSpPr>
          <p:cNvPr id="607" name="Google Shape;607;p62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62"/>
          <p:cNvSpPr txBox="1">
            <a:spLocks noGrp="1"/>
          </p:cNvSpPr>
          <p:nvPr>
            <p:ph type="subTitle" idx="2"/>
          </p:nvPr>
        </p:nvSpPr>
        <p:spPr>
          <a:xfrm>
            <a:off x="1805867" y="23621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62"/>
          <p:cNvSpPr txBox="1">
            <a:spLocks noGrp="1"/>
          </p:cNvSpPr>
          <p:nvPr>
            <p:ph type="subTitle" idx="3"/>
          </p:nvPr>
        </p:nvSpPr>
        <p:spPr>
          <a:xfrm>
            <a:off x="1805867" y="322323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62"/>
          <p:cNvSpPr txBox="1">
            <a:spLocks noGrp="1"/>
          </p:cNvSpPr>
          <p:nvPr>
            <p:ph type="subTitle" idx="4"/>
          </p:nvPr>
        </p:nvSpPr>
        <p:spPr>
          <a:xfrm>
            <a:off x="1805867" y="4084283"/>
            <a:ext cx="94881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6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62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6">
  <p:cSld name="CUSTOM_11_1_1_2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63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15" name="Google Shape;615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17" name="Google Shape;617;p63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18" name="Google Shape;618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0" name="Google Shape;620;p63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21" name="Google Shape;621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3" name="Google Shape;623;p63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24" name="Google Shape;624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082D49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26" name="Google Shape;626;p63"/>
          <p:cNvGrpSpPr/>
          <p:nvPr/>
        </p:nvGrpSpPr>
        <p:grpSpPr>
          <a:xfrm>
            <a:off x="586818" y="5008344"/>
            <a:ext cx="1035841" cy="648384"/>
            <a:chOff x="457200" y="1466425"/>
            <a:chExt cx="776900" cy="486300"/>
          </a:xfrm>
        </p:grpSpPr>
        <p:sp>
          <p:nvSpPr>
            <p:cNvPr id="627" name="Google Shape;627;p63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05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2E5E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29" name="Google Shape;629;p63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63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63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63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63"/>
          <p:cNvSpPr/>
          <p:nvPr/>
        </p:nvSpPr>
        <p:spPr>
          <a:xfrm>
            <a:off x="1780633" y="5008399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6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63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63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63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63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63"/>
          <p:cNvSpPr txBox="1">
            <a:spLocks noGrp="1"/>
          </p:cNvSpPr>
          <p:nvPr>
            <p:ph type="subTitle" idx="5"/>
          </p:nvPr>
        </p:nvSpPr>
        <p:spPr>
          <a:xfrm>
            <a:off x="1805867" y="5013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63"/>
          <p:cNvSpPr txBox="1">
            <a:spLocks noGrp="1"/>
          </p:cNvSpPr>
          <p:nvPr>
            <p:ph type="title" idx="6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4">
  <p:cSld name="CUSTOM_11_1_1_2_2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64"/>
          <p:cNvGrpSpPr/>
          <p:nvPr/>
        </p:nvGrpSpPr>
        <p:grpSpPr>
          <a:xfrm>
            <a:off x="586818" y="1515784"/>
            <a:ext cx="1035841" cy="648384"/>
            <a:chOff x="457200" y="1466425"/>
            <a:chExt cx="776900" cy="486300"/>
          </a:xfrm>
        </p:grpSpPr>
        <p:sp>
          <p:nvSpPr>
            <p:cNvPr id="643" name="Google Shape;643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4" name="Google Shape;644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FCB9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5" name="Google Shape;645;p64"/>
          <p:cNvGrpSpPr/>
          <p:nvPr/>
        </p:nvGrpSpPr>
        <p:grpSpPr>
          <a:xfrm>
            <a:off x="586818" y="2388924"/>
            <a:ext cx="1035841" cy="648384"/>
            <a:chOff x="457200" y="1466425"/>
            <a:chExt cx="776900" cy="486300"/>
          </a:xfrm>
        </p:grpSpPr>
        <p:sp>
          <p:nvSpPr>
            <p:cNvPr id="646" name="Google Shape;646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47" name="Google Shape;647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82D4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48" name="Google Shape;648;p64"/>
          <p:cNvGrpSpPr/>
          <p:nvPr/>
        </p:nvGrpSpPr>
        <p:grpSpPr>
          <a:xfrm>
            <a:off x="586818" y="3262064"/>
            <a:ext cx="1035841" cy="648384"/>
            <a:chOff x="457200" y="1466425"/>
            <a:chExt cx="776900" cy="486300"/>
          </a:xfrm>
        </p:grpSpPr>
        <p:sp>
          <p:nvSpPr>
            <p:cNvPr id="649" name="Google Shape;649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b="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0" name="Google Shape;650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77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51" name="Google Shape;651;p64"/>
          <p:cNvGrpSpPr/>
          <p:nvPr/>
        </p:nvGrpSpPr>
        <p:grpSpPr>
          <a:xfrm>
            <a:off x="586818" y="4135204"/>
            <a:ext cx="1035841" cy="648384"/>
            <a:chOff x="457200" y="1466425"/>
            <a:chExt cx="776900" cy="486300"/>
          </a:xfrm>
        </p:grpSpPr>
        <p:sp>
          <p:nvSpPr>
            <p:cNvPr id="652" name="Google Shape;652;p64"/>
            <p:cNvSpPr/>
            <p:nvPr/>
          </p:nvSpPr>
          <p:spPr>
            <a:xfrm>
              <a:off x="457200" y="1466425"/>
              <a:ext cx="695400" cy="486300"/>
            </a:xfrm>
            <a:prstGeom prst="roundRect">
              <a:avLst>
                <a:gd name="adj" fmla="val 16667"/>
              </a:avLst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04</a:t>
              </a:r>
              <a:endParaRPr sz="40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53" name="Google Shape;653;p64"/>
            <p:cNvSpPr/>
            <p:nvPr/>
          </p:nvSpPr>
          <p:spPr>
            <a:xfrm rot="5400000">
              <a:off x="973100" y="1624950"/>
              <a:ext cx="333375" cy="188625"/>
            </a:xfrm>
            <a:prstGeom prst="flowChartExtract">
              <a:avLst/>
            </a:prstGeom>
            <a:solidFill>
              <a:srgbClr val="00C7C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54" name="Google Shape;654;p64"/>
          <p:cNvSpPr/>
          <p:nvPr/>
        </p:nvSpPr>
        <p:spPr>
          <a:xfrm>
            <a:off x="1780633" y="1515833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4"/>
          <p:cNvSpPr/>
          <p:nvPr/>
        </p:nvSpPr>
        <p:spPr>
          <a:xfrm>
            <a:off x="1780633" y="2388975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64"/>
          <p:cNvSpPr/>
          <p:nvPr/>
        </p:nvSpPr>
        <p:spPr>
          <a:xfrm>
            <a:off x="1780633" y="3262116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64"/>
          <p:cNvSpPr/>
          <p:nvPr/>
        </p:nvSpPr>
        <p:spPr>
          <a:xfrm>
            <a:off x="1780633" y="4135258"/>
            <a:ext cx="9488100" cy="6483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82875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900"/>
              <a:buFont typeface="Arial"/>
              <a:buNone/>
            </a:pPr>
            <a:endParaRPr sz="19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6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64"/>
          <p:cNvSpPr txBox="1">
            <a:spLocks noGrp="1"/>
          </p:cNvSpPr>
          <p:nvPr>
            <p:ph type="subTitle" idx="1"/>
          </p:nvPr>
        </p:nvSpPr>
        <p:spPr>
          <a:xfrm>
            <a:off x="1805867" y="150556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64"/>
          <p:cNvSpPr txBox="1">
            <a:spLocks noGrp="1"/>
          </p:cNvSpPr>
          <p:nvPr>
            <p:ph type="subTitle" idx="2"/>
          </p:nvPr>
        </p:nvSpPr>
        <p:spPr>
          <a:xfrm>
            <a:off x="1805867" y="2383833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64"/>
          <p:cNvSpPr txBox="1">
            <a:spLocks noGrp="1"/>
          </p:cNvSpPr>
          <p:nvPr>
            <p:ph type="subTitle" idx="3"/>
          </p:nvPr>
        </p:nvSpPr>
        <p:spPr>
          <a:xfrm>
            <a:off x="1805867" y="3259550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64"/>
          <p:cNvSpPr txBox="1">
            <a:spLocks noGrp="1"/>
          </p:cNvSpPr>
          <p:nvPr>
            <p:ph type="subTitle" idx="4"/>
          </p:nvPr>
        </p:nvSpPr>
        <p:spPr>
          <a:xfrm>
            <a:off x="1805867" y="4137817"/>
            <a:ext cx="9488100" cy="64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63" name="Google Shape;663;p64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ernative Numbered Slide 1-3">
  <p:cSld name="CUSTOM_11_1_1_2_1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65"/>
          <p:cNvSpPr/>
          <p:nvPr/>
        </p:nvSpPr>
        <p:spPr>
          <a:xfrm>
            <a:off x="1803400" y="1515833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7" name="Google Shape;667;p65"/>
          <p:cNvGrpSpPr/>
          <p:nvPr/>
        </p:nvGrpSpPr>
        <p:grpSpPr>
          <a:xfrm>
            <a:off x="609585" y="1515771"/>
            <a:ext cx="1035826" cy="828379"/>
            <a:chOff x="457200" y="1378813"/>
            <a:chExt cx="776889" cy="621300"/>
          </a:xfrm>
        </p:grpSpPr>
        <p:sp>
          <p:nvSpPr>
            <p:cNvPr id="668" name="Google Shape;668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chemeClr val="dk2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01</a:t>
              </a:r>
              <a:endParaRPr sz="400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69" name="Google Shape;669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0" name="Google Shape;670;p65"/>
          <p:cNvGrpSpPr/>
          <p:nvPr/>
        </p:nvGrpSpPr>
        <p:grpSpPr>
          <a:xfrm>
            <a:off x="609585" y="2648987"/>
            <a:ext cx="1035826" cy="828379"/>
            <a:chOff x="457200" y="1378813"/>
            <a:chExt cx="776889" cy="621300"/>
          </a:xfrm>
        </p:grpSpPr>
        <p:sp>
          <p:nvSpPr>
            <p:cNvPr id="671" name="Google Shape;671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02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2" name="Google Shape;672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673" name="Google Shape;673;p65"/>
          <p:cNvGrpSpPr/>
          <p:nvPr/>
        </p:nvGrpSpPr>
        <p:grpSpPr>
          <a:xfrm>
            <a:off x="609585" y="3775821"/>
            <a:ext cx="1035826" cy="828379"/>
            <a:chOff x="457200" y="1378813"/>
            <a:chExt cx="776889" cy="621300"/>
          </a:xfrm>
        </p:grpSpPr>
        <p:sp>
          <p:nvSpPr>
            <p:cNvPr id="674" name="Google Shape;674;p65"/>
            <p:cNvSpPr/>
            <p:nvPr/>
          </p:nvSpPr>
          <p:spPr>
            <a:xfrm>
              <a:off x="457200" y="1378813"/>
              <a:ext cx="695400" cy="621300"/>
            </a:xfrm>
            <a:prstGeom prst="roundRect">
              <a:avLst>
                <a:gd name="adj" fmla="val 16667"/>
              </a:avLst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i="0" u="none" strike="noStrike" cap="none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03</a:t>
              </a:r>
              <a:endParaRPr sz="40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675" name="Google Shape;675;p65"/>
            <p:cNvSpPr/>
            <p:nvPr/>
          </p:nvSpPr>
          <p:spPr>
            <a:xfrm rot="5400000">
              <a:off x="969614" y="1607625"/>
              <a:ext cx="340325" cy="188625"/>
            </a:xfrm>
            <a:prstGeom prst="flowChartExtract">
              <a:avLst/>
            </a:prstGeom>
            <a:solidFill>
              <a:srgbClr val="1475D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endParaRPr sz="1900" i="0" u="none" strike="noStrike" cap="none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676" name="Google Shape;676;p65"/>
          <p:cNvSpPr/>
          <p:nvPr/>
        </p:nvSpPr>
        <p:spPr>
          <a:xfrm>
            <a:off x="1803400" y="2652248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5"/>
          <p:cNvSpPr/>
          <p:nvPr/>
        </p:nvSpPr>
        <p:spPr>
          <a:xfrm>
            <a:off x="1803400" y="3775867"/>
            <a:ext cx="10022700" cy="8283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5"/>
          <p:cNvSpPr txBox="1"/>
          <p:nvPr/>
        </p:nvSpPr>
        <p:spPr>
          <a:xfrm>
            <a:off x="-16400" y="157234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65"/>
          <p:cNvSpPr txBox="1"/>
          <p:nvPr/>
        </p:nvSpPr>
        <p:spPr>
          <a:xfrm>
            <a:off x="-16400" y="2655451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5"/>
          <p:cNvSpPr txBox="1"/>
          <p:nvPr/>
        </p:nvSpPr>
        <p:spPr>
          <a:xfrm>
            <a:off x="0" y="3779084"/>
            <a:ext cx="122247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72625" tIns="0" rIns="609600" bIns="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 1 1 1">
  <p:cSld name="CUSTOM_11_1_1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3" name="Google Shape;683;p66"/>
          <p:cNvCxnSpPr/>
          <p:nvPr/>
        </p:nvCxnSpPr>
        <p:spPr>
          <a:xfrm>
            <a:off x="41267" y="2638367"/>
            <a:ext cx="13524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4" name="Google Shape;684;p66"/>
          <p:cNvCxnSpPr/>
          <p:nvPr/>
        </p:nvCxnSpPr>
        <p:spPr>
          <a:xfrm>
            <a:off x="-8000" y="17327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5" name="Google Shape;685;p66"/>
          <p:cNvCxnSpPr/>
          <p:nvPr/>
        </p:nvCxnSpPr>
        <p:spPr>
          <a:xfrm>
            <a:off x="19724" y="2639400"/>
            <a:ext cx="13740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6" name="Google Shape;686;p66"/>
          <p:cNvCxnSpPr/>
          <p:nvPr/>
        </p:nvCxnSpPr>
        <p:spPr>
          <a:xfrm>
            <a:off x="33587" y="3490033"/>
            <a:ext cx="13605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87" name="Google Shape;687;p66"/>
          <p:cNvCxnSpPr/>
          <p:nvPr/>
        </p:nvCxnSpPr>
        <p:spPr>
          <a:xfrm>
            <a:off x="-8000" y="4341833"/>
            <a:ext cx="1401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88" name="Google Shape;688;p66"/>
          <p:cNvSpPr/>
          <p:nvPr/>
        </p:nvSpPr>
        <p:spPr>
          <a:xfrm>
            <a:off x="1271100" y="237155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66"/>
          <p:cNvSpPr/>
          <p:nvPr/>
        </p:nvSpPr>
        <p:spPr>
          <a:xfrm>
            <a:off x="1271100" y="3228117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66"/>
          <p:cNvSpPr/>
          <p:nvPr/>
        </p:nvSpPr>
        <p:spPr>
          <a:xfrm>
            <a:off x="1271100" y="40847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66"/>
          <p:cNvSpPr/>
          <p:nvPr/>
        </p:nvSpPr>
        <p:spPr>
          <a:xfrm>
            <a:off x="1271100" y="1479400"/>
            <a:ext cx="10022700" cy="5337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66"/>
          <p:cNvSpPr/>
          <p:nvPr/>
        </p:nvSpPr>
        <p:spPr>
          <a:xfrm>
            <a:off x="1161067" y="4126430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3" name="Google Shape;693;p66"/>
          <p:cNvSpPr txBox="1">
            <a:spLocks noGrp="1"/>
          </p:cNvSpPr>
          <p:nvPr>
            <p:ph type="subTitle" idx="1"/>
          </p:nvPr>
        </p:nvSpPr>
        <p:spPr>
          <a:xfrm>
            <a:off x="1591867" y="1505567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66"/>
          <p:cNvSpPr txBox="1">
            <a:spLocks noGrp="1"/>
          </p:cNvSpPr>
          <p:nvPr>
            <p:ph type="subTitle" idx="2"/>
          </p:nvPr>
        </p:nvSpPr>
        <p:spPr>
          <a:xfrm>
            <a:off x="1591867" y="23622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66"/>
          <p:cNvSpPr txBox="1">
            <a:spLocks noGrp="1"/>
          </p:cNvSpPr>
          <p:nvPr>
            <p:ph type="subTitle" idx="3"/>
          </p:nvPr>
        </p:nvSpPr>
        <p:spPr>
          <a:xfrm>
            <a:off x="1591867" y="3223233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66"/>
          <p:cNvSpPr txBox="1">
            <a:spLocks noGrp="1"/>
          </p:cNvSpPr>
          <p:nvPr>
            <p:ph type="subTitle" idx="4"/>
          </p:nvPr>
        </p:nvSpPr>
        <p:spPr>
          <a:xfrm>
            <a:off x="1591867" y="4084300"/>
            <a:ext cx="9270000" cy="53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66"/>
          <p:cNvSpPr/>
          <p:nvPr/>
        </p:nvSpPr>
        <p:spPr>
          <a:xfrm>
            <a:off x="1161067" y="327954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8" name="Google Shape;698;p66"/>
          <p:cNvSpPr/>
          <p:nvPr/>
        </p:nvSpPr>
        <p:spPr>
          <a:xfrm>
            <a:off x="1161067" y="24233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161067" y="1530797"/>
            <a:ext cx="430800" cy="4308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82D49"/>
              </a:solidFill>
            </a:endParaRPr>
          </a:p>
        </p:txBody>
      </p:sp>
      <p:sp>
        <p:nvSpPr>
          <p:cNvPr id="700" name="Google Shape;700;p6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66"/>
          <p:cNvSpPr txBox="1">
            <a:spLocks noGrp="1"/>
          </p:cNvSpPr>
          <p:nvPr>
            <p:ph type="title" idx="5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3">
  <p:cSld name="CUSTOM_12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/>
        </p:nvSpPr>
        <p:spPr>
          <a:xfrm>
            <a:off x="940689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01.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7"/>
          <p:cNvSpPr txBox="1"/>
          <p:nvPr/>
        </p:nvSpPr>
        <p:spPr>
          <a:xfrm>
            <a:off x="5040485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02.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67"/>
          <p:cNvSpPr txBox="1"/>
          <p:nvPr/>
        </p:nvSpPr>
        <p:spPr>
          <a:xfrm>
            <a:off x="9128077" y="1967900"/>
            <a:ext cx="1368900" cy="10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03.</a:t>
            </a:r>
            <a:endParaRPr sz="53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67"/>
          <p:cNvCxnSpPr/>
          <p:nvPr/>
        </p:nvCxnSpPr>
        <p:spPr>
          <a:xfrm>
            <a:off x="1094089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67"/>
          <p:cNvCxnSpPr/>
          <p:nvPr/>
        </p:nvCxnSpPr>
        <p:spPr>
          <a:xfrm>
            <a:off x="5193222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67"/>
          <p:cNvCxnSpPr/>
          <p:nvPr/>
        </p:nvCxnSpPr>
        <p:spPr>
          <a:xfrm>
            <a:off x="9272210" y="3086567"/>
            <a:ext cx="24132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67"/>
          <p:cNvSpPr txBox="1">
            <a:spLocks noGrp="1"/>
          </p:cNvSpPr>
          <p:nvPr>
            <p:ph type="subTitle" idx="1"/>
          </p:nvPr>
        </p:nvSpPr>
        <p:spPr>
          <a:xfrm>
            <a:off x="9406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67"/>
          <p:cNvSpPr txBox="1">
            <a:spLocks noGrp="1"/>
          </p:cNvSpPr>
          <p:nvPr>
            <p:ph type="subTitle" idx="2"/>
          </p:nvPr>
        </p:nvSpPr>
        <p:spPr>
          <a:xfrm>
            <a:off x="5040467" y="40586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67"/>
          <p:cNvSpPr txBox="1">
            <a:spLocks noGrp="1"/>
          </p:cNvSpPr>
          <p:nvPr>
            <p:ph type="subTitle" idx="3"/>
          </p:nvPr>
        </p:nvSpPr>
        <p:spPr>
          <a:xfrm>
            <a:off x="9140233" y="40586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67"/>
          <p:cNvSpPr txBox="1">
            <a:spLocks noGrp="1"/>
          </p:cNvSpPr>
          <p:nvPr>
            <p:ph type="title"/>
          </p:nvPr>
        </p:nvSpPr>
        <p:spPr>
          <a:xfrm>
            <a:off x="940667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3" name="Google Shape;713;p67"/>
          <p:cNvSpPr txBox="1">
            <a:spLocks noGrp="1"/>
          </p:cNvSpPr>
          <p:nvPr>
            <p:ph type="title" idx="4"/>
          </p:nvPr>
        </p:nvSpPr>
        <p:spPr>
          <a:xfrm>
            <a:off x="5040456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4" name="Google Shape;714;p67"/>
          <p:cNvSpPr txBox="1">
            <a:spLocks noGrp="1"/>
          </p:cNvSpPr>
          <p:nvPr>
            <p:ph type="title" idx="5"/>
          </p:nvPr>
        </p:nvSpPr>
        <p:spPr>
          <a:xfrm>
            <a:off x="9140229" y="33309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15" name="Google Shape;715;p67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67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4">
  <p:cSld name="CUSTOM_13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/>
          <p:nvPr/>
        </p:nvSpPr>
        <p:spPr>
          <a:xfrm>
            <a:off x="11130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19" name="Google Shape;719;p68"/>
          <p:cNvSpPr/>
          <p:nvPr/>
        </p:nvSpPr>
        <p:spPr>
          <a:xfrm>
            <a:off x="4958847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0" name="Google Shape;720;p68"/>
          <p:cNvSpPr/>
          <p:nvPr/>
        </p:nvSpPr>
        <p:spPr>
          <a:xfrm>
            <a:off x="8818700" y="2215867"/>
            <a:ext cx="1026900" cy="1026900"/>
          </a:xfrm>
          <a:prstGeom prst="ellipse">
            <a:avLst/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721" name="Google Shape;721;p68"/>
          <p:cNvSpPr txBox="1"/>
          <p:nvPr/>
        </p:nvSpPr>
        <p:spPr>
          <a:xfrm>
            <a:off x="1113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8"/>
          <p:cNvSpPr txBox="1"/>
          <p:nvPr/>
        </p:nvSpPr>
        <p:spPr>
          <a:xfrm>
            <a:off x="49590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8"/>
          <p:cNvSpPr txBox="1"/>
          <p:nvPr/>
        </p:nvSpPr>
        <p:spPr>
          <a:xfrm>
            <a:off x="8818700" y="2320400"/>
            <a:ext cx="1026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4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8"/>
          <p:cNvSpPr txBox="1">
            <a:spLocks noGrp="1"/>
          </p:cNvSpPr>
          <p:nvPr>
            <p:ph type="subTitle" idx="1"/>
          </p:nvPr>
        </p:nvSpPr>
        <p:spPr>
          <a:xfrm>
            <a:off x="1195267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68"/>
          <p:cNvSpPr txBox="1">
            <a:spLocks noGrp="1"/>
          </p:cNvSpPr>
          <p:nvPr>
            <p:ph type="title"/>
          </p:nvPr>
        </p:nvSpPr>
        <p:spPr>
          <a:xfrm>
            <a:off x="1195267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6" name="Google Shape;726;p68"/>
          <p:cNvSpPr txBox="1">
            <a:spLocks noGrp="1"/>
          </p:cNvSpPr>
          <p:nvPr>
            <p:ph type="subTitle" idx="2"/>
          </p:nvPr>
        </p:nvSpPr>
        <p:spPr>
          <a:xfrm>
            <a:off x="5072933" y="3957067"/>
            <a:ext cx="25659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68"/>
          <p:cNvSpPr txBox="1">
            <a:spLocks noGrp="1"/>
          </p:cNvSpPr>
          <p:nvPr>
            <p:ph type="title" idx="3"/>
          </p:nvPr>
        </p:nvSpPr>
        <p:spPr>
          <a:xfrm>
            <a:off x="5072923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28" name="Google Shape;728;p68"/>
          <p:cNvSpPr txBox="1">
            <a:spLocks noGrp="1"/>
          </p:cNvSpPr>
          <p:nvPr>
            <p:ph type="subTitle" idx="4"/>
          </p:nvPr>
        </p:nvSpPr>
        <p:spPr>
          <a:xfrm>
            <a:off x="8976800" y="3957067"/>
            <a:ext cx="2541600" cy="211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"/>
              <a:buNone/>
              <a:defRPr sz="19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8"/>
          <p:cNvSpPr txBox="1">
            <a:spLocks noGrp="1"/>
          </p:cNvSpPr>
          <p:nvPr>
            <p:ph type="title" idx="5"/>
          </p:nvPr>
        </p:nvSpPr>
        <p:spPr>
          <a:xfrm>
            <a:off x="8976796" y="3229367"/>
            <a:ext cx="2541600" cy="72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730" name="Google Shape;730;p68"/>
          <p:cNvSpPr txBox="1">
            <a:spLocks noGrp="1"/>
          </p:cNvSpPr>
          <p:nvPr>
            <p:ph type="title" idx="6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 idx="7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5">
  <p:cSld name="CUSTOM_14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9"/>
          <p:cNvSpPr/>
          <p:nvPr/>
        </p:nvSpPr>
        <p:spPr>
          <a:xfrm>
            <a:off x="9414117" y="2407350"/>
            <a:ext cx="2134500" cy="2134500"/>
          </a:xfrm>
          <a:prstGeom prst="ellipse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9"/>
          <p:cNvSpPr/>
          <p:nvPr/>
        </p:nvSpPr>
        <p:spPr>
          <a:xfrm>
            <a:off x="9044299" y="2336033"/>
            <a:ext cx="1416300" cy="264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5" name="Google Shape;735;p69"/>
          <p:cNvCxnSpPr>
            <a:stCxn id="736" idx="2"/>
          </p:cNvCxnSpPr>
          <p:nvPr/>
        </p:nvCxnSpPr>
        <p:spPr>
          <a:xfrm>
            <a:off x="1370043" y="2407359"/>
            <a:ext cx="91536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69"/>
          <p:cNvSpPr/>
          <p:nvPr/>
        </p:nvSpPr>
        <p:spPr>
          <a:xfrm>
            <a:off x="137004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9"/>
          <p:cNvSpPr/>
          <p:nvPr/>
        </p:nvSpPr>
        <p:spPr>
          <a:xfrm>
            <a:off x="3837863" y="2191959"/>
            <a:ext cx="430800" cy="430800"/>
          </a:xfrm>
          <a:prstGeom prst="ellipse">
            <a:avLst/>
          </a:prstGeom>
          <a:solidFill>
            <a:srgbClr val="FCB91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9"/>
          <p:cNvSpPr/>
          <p:nvPr/>
        </p:nvSpPr>
        <p:spPr>
          <a:xfrm>
            <a:off x="63056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69"/>
          <p:cNvSpPr/>
          <p:nvPr/>
        </p:nvSpPr>
        <p:spPr>
          <a:xfrm>
            <a:off x="8773446" y="2191959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0" name="Google Shape;740;p69"/>
          <p:cNvCxnSpPr/>
          <p:nvPr/>
        </p:nvCxnSpPr>
        <p:spPr>
          <a:xfrm>
            <a:off x="1066783" y="4541916"/>
            <a:ext cx="9143700" cy="0"/>
          </a:xfrm>
          <a:prstGeom prst="straightConnector1">
            <a:avLst/>
          </a:prstGeom>
          <a:noFill/>
          <a:ln w="19050" cap="flat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41" name="Google Shape;741;p69"/>
          <p:cNvSpPr/>
          <p:nvPr/>
        </p:nvSpPr>
        <p:spPr>
          <a:xfrm>
            <a:off x="262644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69"/>
          <p:cNvSpPr/>
          <p:nvPr/>
        </p:nvSpPr>
        <p:spPr>
          <a:xfrm>
            <a:off x="5094263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3" name="Google Shape;743;p69"/>
          <p:cNvSpPr/>
          <p:nvPr/>
        </p:nvSpPr>
        <p:spPr>
          <a:xfrm>
            <a:off x="75620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69"/>
          <p:cNvSpPr/>
          <p:nvPr/>
        </p:nvSpPr>
        <p:spPr>
          <a:xfrm>
            <a:off x="10029846" y="4366594"/>
            <a:ext cx="430800" cy="4308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2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 txBox="1">
            <a:spLocks noGrp="1"/>
          </p:cNvSpPr>
          <p:nvPr>
            <p:ph type="subTitle" idx="1"/>
          </p:nvPr>
        </p:nvSpPr>
        <p:spPr>
          <a:xfrm>
            <a:off x="69136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6" name="Google Shape;746;p69"/>
          <p:cNvSpPr txBox="1">
            <a:spLocks noGrp="1"/>
          </p:cNvSpPr>
          <p:nvPr>
            <p:ph type="title"/>
          </p:nvPr>
        </p:nvSpPr>
        <p:spPr>
          <a:xfrm>
            <a:off x="691367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7" name="Google Shape;747;p69"/>
          <p:cNvSpPr txBox="1">
            <a:spLocks noGrp="1"/>
          </p:cNvSpPr>
          <p:nvPr>
            <p:ph type="subTitle" idx="2"/>
          </p:nvPr>
        </p:nvSpPr>
        <p:spPr>
          <a:xfrm>
            <a:off x="2991317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8" name="Google Shape;748;p69"/>
          <p:cNvSpPr txBox="1">
            <a:spLocks noGrp="1"/>
          </p:cNvSpPr>
          <p:nvPr>
            <p:ph type="title" idx="3"/>
          </p:nvPr>
        </p:nvSpPr>
        <p:spPr>
          <a:xfrm>
            <a:off x="2991334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9" name="Google Shape;749;p69"/>
          <p:cNvSpPr txBox="1">
            <a:spLocks noGrp="1"/>
          </p:cNvSpPr>
          <p:nvPr>
            <p:ph type="subTitle" idx="4"/>
          </p:nvPr>
        </p:nvSpPr>
        <p:spPr>
          <a:xfrm>
            <a:off x="563860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0" name="Google Shape;750;p69"/>
          <p:cNvSpPr txBox="1">
            <a:spLocks noGrp="1"/>
          </p:cNvSpPr>
          <p:nvPr>
            <p:ph type="title" idx="5"/>
          </p:nvPr>
        </p:nvSpPr>
        <p:spPr>
          <a:xfrm>
            <a:off x="5638600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69"/>
          <p:cNvSpPr txBox="1">
            <a:spLocks noGrp="1"/>
          </p:cNvSpPr>
          <p:nvPr>
            <p:ph type="subTitle" idx="6"/>
          </p:nvPr>
        </p:nvSpPr>
        <p:spPr>
          <a:xfrm>
            <a:off x="7938550" y="3010533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69"/>
          <p:cNvSpPr txBox="1">
            <a:spLocks noGrp="1"/>
          </p:cNvSpPr>
          <p:nvPr>
            <p:ph type="title" idx="7"/>
          </p:nvPr>
        </p:nvSpPr>
        <p:spPr>
          <a:xfrm>
            <a:off x="7938568" y="2785067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69"/>
          <p:cNvSpPr txBox="1">
            <a:spLocks noGrp="1"/>
          </p:cNvSpPr>
          <p:nvPr>
            <p:ph type="subTitle" idx="8"/>
          </p:nvPr>
        </p:nvSpPr>
        <p:spPr>
          <a:xfrm>
            <a:off x="205153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69"/>
          <p:cNvSpPr txBox="1">
            <a:spLocks noGrp="1"/>
          </p:cNvSpPr>
          <p:nvPr>
            <p:ph type="title" idx="9"/>
          </p:nvPr>
        </p:nvSpPr>
        <p:spPr>
          <a:xfrm>
            <a:off x="2051533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69"/>
          <p:cNvSpPr txBox="1">
            <a:spLocks noGrp="1"/>
          </p:cNvSpPr>
          <p:nvPr>
            <p:ph type="subTitle" idx="13"/>
          </p:nvPr>
        </p:nvSpPr>
        <p:spPr>
          <a:xfrm>
            <a:off x="4351483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69"/>
          <p:cNvSpPr txBox="1">
            <a:spLocks noGrp="1"/>
          </p:cNvSpPr>
          <p:nvPr>
            <p:ph type="title" idx="14"/>
          </p:nvPr>
        </p:nvSpPr>
        <p:spPr>
          <a:xfrm>
            <a:off x="4351501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69"/>
          <p:cNvSpPr txBox="1">
            <a:spLocks noGrp="1"/>
          </p:cNvSpPr>
          <p:nvPr>
            <p:ph type="subTitle" idx="15"/>
          </p:nvPr>
        </p:nvSpPr>
        <p:spPr>
          <a:xfrm>
            <a:off x="685800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69"/>
          <p:cNvSpPr txBox="1">
            <a:spLocks noGrp="1"/>
          </p:cNvSpPr>
          <p:nvPr>
            <p:ph type="title" idx="16"/>
          </p:nvPr>
        </p:nvSpPr>
        <p:spPr>
          <a:xfrm>
            <a:off x="6858000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69"/>
          <p:cNvSpPr txBox="1">
            <a:spLocks noGrp="1"/>
          </p:cNvSpPr>
          <p:nvPr>
            <p:ph type="subTitle" idx="17"/>
          </p:nvPr>
        </p:nvSpPr>
        <p:spPr>
          <a:xfrm>
            <a:off x="9157950" y="5254667"/>
            <a:ext cx="1935300" cy="94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0" name="Google Shape;760;p69"/>
          <p:cNvSpPr txBox="1">
            <a:spLocks noGrp="1"/>
          </p:cNvSpPr>
          <p:nvPr>
            <p:ph type="title" idx="18"/>
          </p:nvPr>
        </p:nvSpPr>
        <p:spPr>
          <a:xfrm>
            <a:off x="9157968" y="5029200"/>
            <a:ext cx="2066700" cy="2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100"/>
              <a:buNone/>
              <a:defRPr sz="1100">
                <a:solidFill>
                  <a:srgbClr val="F2F2F2"/>
                </a:solidFill>
              </a:defRPr>
            </a:lvl9pPr>
          </a:lstStyle>
          <a:p>
            <a:endParaRPr/>
          </a:p>
        </p:txBody>
      </p:sp>
      <p:sp>
        <p:nvSpPr>
          <p:cNvPr id="761" name="Google Shape;761;p69"/>
          <p:cNvSpPr txBox="1">
            <a:spLocks noGrp="1"/>
          </p:cNvSpPr>
          <p:nvPr>
            <p:ph type="title" idx="19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69"/>
          <p:cNvSpPr txBox="1">
            <a:spLocks noGrp="1"/>
          </p:cNvSpPr>
          <p:nvPr>
            <p:ph type="title" idx="20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6">
  <p:cSld name="CUSTOM_15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/>
          <p:nvPr/>
        </p:nvSpPr>
        <p:spPr>
          <a:xfrm>
            <a:off x="4358483" y="3039458"/>
            <a:ext cx="3178800" cy="879900"/>
          </a:xfrm>
          <a:prstGeom prst="trapezoid">
            <a:avLst>
              <a:gd name="adj" fmla="val 69509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sz="1900" b="1">
              <a:solidFill>
                <a:srgbClr val="FFFFFF"/>
              </a:solidFill>
            </a:endParaRPr>
          </a:p>
        </p:txBody>
      </p:sp>
      <p:sp>
        <p:nvSpPr>
          <p:cNvPr id="765" name="Google Shape;765;p70"/>
          <p:cNvSpPr/>
          <p:nvPr/>
        </p:nvSpPr>
        <p:spPr>
          <a:xfrm>
            <a:off x="3656865" y="4156508"/>
            <a:ext cx="4575600" cy="879900"/>
          </a:xfrm>
          <a:prstGeom prst="trapezoid">
            <a:avLst>
              <a:gd name="adj" fmla="val 68291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66" name="Google Shape;766;p70"/>
          <p:cNvSpPr/>
          <p:nvPr/>
        </p:nvSpPr>
        <p:spPr>
          <a:xfrm>
            <a:off x="5102467" y="1328417"/>
            <a:ext cx="1684500" cy="1399200"/>
          </a:xfrm>
          <a:prstGeom prst="triangle">
            <a:avLst>
              <a:gd name="adj" fmla="val 51543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27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70"/>
          <p:cNvSpPr/>
          <p:nvPr/>
        </p:nvSpPr>
        <p:spPr>
          <a:xfrm>
            <a:off x="2994500" y="5273560"/>
            <a:ext cx="5918700" cy="879900"/>
          </a:xfrm>
          <a:prstGeom prst="trapezoid">
            <a:avLst>
              <a:gd name="adj" fmla="val 68291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7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68" name="Google Shape;768;p70"/>
          <p:cNvCxnSpPr/>
          <p:nvPr/>
        </p:nvCxnSpPr>
        <p:spPr>
          <a:xfrm rot="10800000">
            <a:off x="6300100" y="2465333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9" name="Google Shape;769;p70"/>
          <p:cNvCxnSpPr/>
          <p:nvPr/>
        </p:nvCxnSpPr>
        <p:spPr>
          <a:xfrm rot="10800000">
            <a:off x="7379200" y="4596500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70" name="Google Shape;770;p70"/>
          <p:cNvCxnSpPr/>
          <p:nvPr/>
        </p:nvCxnSpPr>
        <p:spPr>
          <a:xfrm rot="10800000">
            <a:off x="2740933" y="3479467"/>
            <a:ext cx="2181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1" name="Google Shape;771;p70"/>
          <p:cNvCxnSpPr>
            <a:endCxn id="767" idx="1"/>
          </p:cNvCxnSpPr>
          <p:nvPr/>
        </p:nvCxnSpPr>
        <p:spPr>
          <a:xfrm rot="10800000">
            <a:off x="3294946" y="5713510"/>
            <a:ext cx="6051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2" name="Google Shape;772;p70"/>
          <p:cNvCxnSpPr>
            <a:stCxn id="767" idx="1"/>
          </p:cNvCxnSpPr>
          <p:nvPr/>
        </p:nvCxnSpPr>
        <p:spPr>
          <a:xfrm rot="10800000">
            <a:off x="1737646" y="5713510"/>
            <a:ext cx="1557300" cy="0"/>
          </a:xfrm>
          <a:prstGeom prst="straightConnector1">
            <a:avLst/>
          </a:prstGeom>
          <a:noFill/>
          <a:ln w="9525" cap="rnd" cmpd="sng">
            <a:solidFill>
              <a:srgbClr val="2E5E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3" name="Google Shape;773;p70"/>
          <p:cNvSpPr txBox="1"/>
          <p:nvPr/>
        </p:nvSpPr>
        <p:spPr>
          <a:xfrm>
            <a:off x="6908233" y="19729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4" name="Google Shape;774;p70"/>
          <p:cNvSpPr txBox="1"/>
          <p:nvPr/>
        </p:nvSpPr>
        <p:spPr>
          <a:xfrm>
            <a:off x="2611700" y="29870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sp>
        <p:nvSpPr>
          <p:cNvPr id="775" name="Google Shape;775;p70"/>
          <p:cNvSpPr txBox="1"/>
          <p:nvPr/>
        </p:nvSpPr>
        <p:spPr>
          <a:xfrm>
            <a:off x="1610567" y="5221167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  <p:pic>
        <p:nvPicPr>
          <p:cNvPr id="776" name="Google Shape;776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727" y="5269232"/>
            <a:ext cx="798773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705" y="2851432"/>
            <a:ext cx="929597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4762" y="2002200"/>
            <a:ext cx="75321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65265" y="4083731"/>
            <a:ext cx="798767" cy="10255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70"/>
          <p:cNvCxnSpPr>
            <a:endCxn id="764" idx="1"/>
          </p:cNvCxnSpPr>
          <p:nvPr/>
        </p:nvCxnSpPr>
        <p:spPr>
          <a:xfrm rot="10800000">
            <a:off x="4664288" y="3479408"/>
            <a:ext cx="3555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1" name="Google Shape;781;p70"/>
          <p:cNvCxnSpPr>
            <a:stCxn id="765" idx="3"/>
          </p:cNvCxnSpPr>
          <p:nvPr/>
        </p:nvCxnSpPr>
        <p:spPr>
          <a:xfrm rot="10800000">
            <a:off x="7379119" y="4596458"/>
            <a:ext cx="552900" cy="0"/>
          </a:xfrm>
          <a:prstGeom prst="straightConnector1">
            <a:avLst/>
          </a:prstGeom>
          <a:noFill/>
          <a:ln w="9525" cap="rnd" cmpd="sng">
            <a:solidFill>
              <a:srgbClr val="FFFFFF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82" name="Google Shape;782;p70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70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0"/>
          <p:cNvSpPr txBox="1"/>
          <p:nvPr/>
        </p:nvSpPr>
        <p:spPr>
          <a:xfrm>
            <a:off x="7876100" y="4073333"/>
            <a:ext cx="16845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Heading here</a:t>
            </a:r>
            <a:endParaRPr sz="1600" b="1">
              <a:solidFill>
                <a:srgbClr val="2E5E73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_16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1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7" name="Google Shape;787;p71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8" name="Google Shape;788;p71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9" name="Google Shape;789;p71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A9B7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0" name="Google Shape;790;p71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1" name="Google Shape;791;p71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71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71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71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71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71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71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1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71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71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71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71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71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1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71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71"/>
          <p:cNvSpPr txBox="1"/>
          <p:nvPr/>
        </p:nvSpPr>
        <p:spPr>
          <a:xfrm>
            <a:off x="7620000" y="21611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71"/>
          <p:cNvSpPr txBox="1"/>
          <p:nvPr/>
        </p:nvSpPr>
        <p:spPr>
          <a:xfrm>
            <a:off x="7620000" y="36851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0" y="45995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71"/>
          <p:cNvSpPr txBox="1"/>
          <p:nvPr/>
        </p:nvSpPr>
        <p:spPr>
          <a:xfrm>
            <a:off x="7620000" y="5310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71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28363B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rgbClr val="2836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71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71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71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71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71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71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8">
  <p:cSld name="CUSTOM_17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p72"/>
          <p:cNvCxnSpPr/>
          <p:nvPr/>
        </p:nvCxnSpPr>
        <p:spPr>
          <a:xfrm rot="10800000">
            <a:off x="6645664" y="5306467"/>
            <a:ext cx="43092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0" name="Google Shape;820;p72"/>
          <p:cNvCxnSpPr/>
          <p:nvPr/>
        </p:nvCxnSpPr>
        <p:spPr>
          <a:xfrm rot="10800000">
            <a:off x="7464964" y="3680867"/>
            <a:ext cx="3489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1" name="Google Shape;821;p72"/>
          <p:cNvCxnSpPr/>
          <p:nvPr/>
        </p:nvCxnSpPr>
        <p:spPr>
          <a:xfrm rot="10800000">
            <a:off x="6887767" y="2155733"/>
            <a:ext cx="40671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2" name="Google Shape;822;p72"/>
          <p:cNvCxnSpPr/>
          <p:nvPr/>
        </p:nvCxnSpPr>
        <p:spPr>
          <a:xfrm rot="10800000">
            <a:off x="609767" y="4595267"/>
            <a:ext cx="40419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3" name="Google Shape;823;p72"/>
          <p:cNvCxnSpPr/>
          <p:nvPr/>
        </p:nvCxnSpPr>
        <p:spPr>
          <a:xfrm rot="10800000">
            <a:off x="609833" y="2766467"/>
            <a:ext cx="4543500" cy="0"/>
          </a:xfrm>
          <a:prstGeom prst="straightConnector1">
            <a:avLst/>
          </a:prstGeom>
          <a:noFill/>
          <a:ln w="952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4" name="Google Shape;824;p72"/>
          <p:cNvSpPr/>
          <p:nvPr/>
        </p:nvSpPr>
        <p:spPr>
          <a:xfrm rot="-4979432">
            <a:off x="4262206" y="1941760"/>
            <a:ext cx="3689979" cy="3695861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72"/>
          <p:cNvSpPr/>
          <p:nvPr/>
        </p:nvSpPr>
        <p:spPr>
          <a:xfrm rot="7923107">
            <a:off x="4233315" y="1938436"/>
            <a:ext cx="3699600" cy="370033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2"/>
          <p:cNvSpPr/>
          <p:nvPr/>
        </p:nvSpPr>
        <p:spPr>
          <a:xfrm rot="3597600">
            <a:off x="4237799" y="1954573"/>
            <a:ext cx="3698728" cy="3702054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72"/>
          <p:cNvSpPr/>
          <p:nvPr/>
        </p:nvSpPr>
        <p:spPr>
          <a:xfrm rot="4023030">
            <a:off x="7093521" y="2960983"/>
            <a:ext cx="770159" cy="77209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72"/>
          <p:cNvSpPr/>
          <p:nvPr/>
        </p:nvSpPr>
        <p:spPr>
          <a:xfrm rot="-6817763">
            <a:off x="7090083" y="2948321"/>
            <a:ext cx="770173" cy="771978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72"/>
          <p:cNvSpPr/>
          <p:nvPr/>
        </p:nvSpPr>
        <p:spPr>
          <a:xfrm rot="-9361883">
            <a:off x="4246154" y="1930781"/>
            <a:ext cx="3702033" cy="3697803"/>
          </a:xfrm>
          <a:prstGeom prst="blockArc">
            <a:avLst>
              <a:gd name="adj1" fmla="val 12602522"/>
              <a:gd name="adj2" fmla="val 16867657"/>
              <a:gd name="adj3" fmla="val 20844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72"/>
          <p:cNvSpPr/>
          <p:nvPr/>
        </p:nvSpPr>
        <p:spPr>
          <a:xfrm rot="-8939651">
            <a:off x="4866056" y="4589785"/>
            <a:ext cx="771075" cy="770923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72"/>
          <p:cNvSpPr/>
          <p:nvPr/>
        </p:nvSpPr>
        <p:spPr>
          <a:xfrm rot="1822031">
            <a:off x="4866394" y="4589502"/>
            <a:ext cx="770859" cy="770949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82D4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72"/>
          <p:cNvSpPr/>
          <p:nvPr/>
        </p:nvSpPr>
        <p:spPr>
          <a:xfrm rot="-599011">
            <a:off x="4252347" y="1956552"/>
            <a:ext cx="3703175" cy="3697474"/>
          </a:xfrm>
          <a:prstGeom prst="blockArc">
            <a:avLst>
              <a:gd name="adj1" fmla="val 12513247"/>
              <a:gd name="adj2" fmla="val 16867657"/>
              <a:gd name="adj3" fmla="val 20844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72"/>
          <p:cNvSpPr/>
          <p:nvPr/>
        </p:nvSpPr>
        <p:spPr>
          <a:xfrm rot="-176551">
            <a:off x="5736581" y="1956506"/>
            <a:ext cx="771417" cy="771117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72"/>
          <p:cNvSpPr/>
          <p:nvPr/>
        </p:nvSpPr>
        <p:spPr>
          <a:xfrm rot="10584502">
            <a:off x="5736711" y="1956736"/>
            <a:ext cx="771014" cy="770715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72"/>
          <p:cNvSpPr/>
          <p:nvPr/>
        </p:nvSpPr>
        <p:spPr>
          <a:xfrm rot="8348103">
            <a:off x="6575270" y="4575294"/>
            <a:ext cx="770773" cy="77110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72"/>
          <p:cNvSpPr/>
          <p:nvPr/>
        </p:nvSpPr>
        <p:spPr>
          <a:xfrm rot="-2492679">
            <a:off x="6575386" y="4575137"/>
            <a:ext cx="770804" cy="771601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1475D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72"/>
          <p:cNvSpPr/>
          <p:nvPr/>
        </p:nvSpPr>
        <p:spPr>
          <a:xfrm rot="-4555551">
            <a:off x="4330852" y="2945875"/>
            <a:ext cx="769808" cy="771845"/>
          </a:xfrm>
          <a:prstGeom prst="pie">
            <a:avLst>
              <a:gd name="adj1" fmla="val 6190354"/>
              <a:gd name="adj2" fmla="val 14996165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72"/>
          <p:cNvSpPr/>
          <p:nvPr/>
        </p:nvSpPr>
        <p:spPr>
          <a:xfrm rot="6205784">
            <a:off x="4330932" y="2945770"/>
            <a:ext cx="769851" cy="771894"/>
          </a:xfrm>
          <a:prstGeom prst="pie">
            <a:avLst>
              <a:gd name="adj1" fmla="val 4028252"/>
              <a:gd name="adj2" fmla="val 17183677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72"/>
          <p:cNvSpPr txBox="1"/>
          <p:nvPr/>
        </p:nvSpPr>
        <p:spPr>
          <a:xfrm>
            <a:off x="7620000" y="2155733"/>
            <a:ext cx="3799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5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72"/>
          <p:cNvSpPr txBox="1"/>
          <p:nvPr/>
        </p:nvSpPr>
        <p:spPr>
          <a:xfrm>
            <a:off x="0" y="2770733"/>
            <a:ext cx="37065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1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72"/>
          <p:cNvSpPr txBox="1"/>
          <p:nvPr/>
        </p:nvSpPr>
        <p:spPr>
          <a:xfrm>
            <a:off x="0" y="4594133"/>
            <a:ext cx="37461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2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72"/>
          <p:cNvSpPr txBox="1"/>
          <p:nvPr/>
        </p:nvSpPr>
        <p:spPr>
          <a:xfrm>
            <a:off x="7620000" y="53053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3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72"/>
          <p:cNvSpPr txBox="1"/>
          <p:nvPr/>
        </p:nvSpPr>
        <p:spPr>
          <a:xfrm>
            <a:off x="4352733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72"/>
          <p:cNvSpPr txBox="1"/>
          <p:nvPr/>
        </p:nvSpPr>
        <p:spPr>
          <a:xfrm>
            <a:off x="4900864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72"/>
          <p:cNvSpPr txBox="1"/>
          <p:nvPr/>
        </p:nvSpPr>
        <p:spPr>
          <a:xfrm>
            <a:off x="6594205" y="4688001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72"/>
          <p:cNvSpPr txBox="1"/>
          <p:nvPr/>
        </p:nvSpPr>
        <p:spPr>
          <a:xfrm>
            <a:off x="7140090" y="3052013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21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72"/>
          <p:cNvSpPr txBox="1"/>
          <p:nvPr/>
        </p:nvSpPr>
        <p:spPr>
          <a:xfrm>
            <a:off x="5776308" y="2058315"/>
            <a:ext cx="6771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2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72"/>
          <p:cNvSpPr txBox="1"/>
          <p:nvPr/>
        </p:nvSpPr>
        <p:spPr>
          <a:xfrm>
            <a:off x="7620000" y="3679733"/>
            <a:ext cx="3632700" cy="8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600" tIns="121900" rIns="12190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Step 4 Goes Here: </a:t>
            </a:r>
            <a:br>
              <a:rPr lang="en-US" sz="13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3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Gray out the steps that you are not explaining. Make the text gray color a9b7c0ff. Completed steps are black. </a:t>
            </a:r>
            <a:endParaRPr sz="1300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72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72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9">
  <p:cSld name="CUSTOM_18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3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rgbClr val="A9B7C0"/>
              </a:solidFill>
            </a:endParaRPr>
          </a:p>
        </p:txBody>
      </p:sp>
      <p:sp>
        <p:nvSpPr>
          <p:cNvPr id="853" name="Google Shape;853;p73"/>
          <p:cNvSpPr/>
          <p:nvPr/>
        </p:nvSpPr>
        <p:spPr>
          <a:xfrm>
            <a:off x="1098033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9E9E9E"/>
                </a:solidFill>
              </a:rPr>
              <a:t> </a:t>
            </a:r>
            <a:endParaRPr sz="1300">
              <a:solidFill>
                <a:srgbClr val="9E9E9E"/>
              </a:solidFill>
            </a:endParaRPr>
          </a:p>
        </p:txBody>
      </p:sp>
      <p:sp>
        <p:nvSpPr>
          <p:cNvPr id="854" name="Google Shape;854;p73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73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73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73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73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73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73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73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0">
  <p:cSld name="CUSTOM_19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4"/>
          <p:cNvSpPr/>
          <p:nvPr/>
        </p:nvSpPr>
        <p:spPr>
          <a:xfrm>
            <a:off x="6021139" y="1583567"/>
            <a:ext cx="4845300" cy="2043300"/>
          </a:xfrm>
          <a:prstGeom prst="round2DiagRect">
            <a:avLst>
              <a:gd name="adj1" fmla="val 0"/>
              <a:gd name="adj2" fmla="val 1339"/>
            </a:avLst>
          </a:prstGeom>
          <a:solidFill>
            <a:srgbClr val="00C7CC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864" name="Google Shape;864;p74"/>
          <p:cNvSpPr/>
          <p:nvPr/>
        </p:nvSpPr>
        <p:spPr>
          <a:xfrm>
            <a:off x="1098167" y="3708766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2E5E73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fourth</a:t>
            </a: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</a:t>
            </a:r>
            <a:r>
              <a:rPr lang="en-US" sz="1500">
                <a:solidFill>
                  <a:srgbClr val="FFFFFF"/>
                </a:solidFill>
              </a:rPr>
              <a:t> 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865" name="Google Shape;865;p74"/>
          <p:cNvSpPr/>
          <p:nvPr/>
        </p:nvSpPr>
        <p:spPr>
          <a:xfrm flipH="1">
            <a:off x="6020833" y="3708767"/>
            <a:ext cx="4845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CB912"/>
          </a:solidFill>
          <a:ln>
            <a:noFill/>
          </a:ln>
        </p:spPr>
        <p:txBody>
          <a:bodyPr spcFirstLastPara="1" wrap="square" lIns="97525" tIns="487675" rIns="97525" bIns="2438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third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74"/>
          <p:cNvSpPr/>
          <p:nvPr/>
        </p:nvSpPr>
        <p:spPr>
          <a:xfrm flipH="1">
            <a:off x="1101061" y="1583567"/>
            <a:ext cx="4839300" cy="2043300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AADCF2"/>
          </a:solidFill>
          <a:ln>
            <a:noFill/>
          </a:ln>
        </p:spPr>
        <p:txBody>
          <a:bodyPr spcFirstLastPara="1" wrap="square" lIns="97525" tIns="243825" rIns="97525" bIns="487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slide has 4 parts. Explain the </a:t>
            </a:r>
            <a:r>
              <a:rPr lang="en-US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part here. The parts that have not yet been explained are grayed out. You can change the point size of this text depending on how much space you need.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74"/>
          <p:cNvSpPr/>
          <p:nvPr/>
        </p:nvSpPr>
        <p:spPr>
          <a:xfrm>
            <a:off x="5143500" y="29971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74"/>
          <p:cNvSpPr/>
          <p:nvPr/>
        </p:nvSpPr>
        <p:spPr>
          <a:xfrm>
            <a:off x="5943400" y="29971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74"/>
          <p:cNvSpPr/>
          <p:nvPr/>
        </p:nvSpPr>
        <p:spPr>
          <a:xfrm>
            <a:off x="5143500" y="3606767"/>
            <a:ext cx="8775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74"/>
          <p:cNvSpPr/>
          <p:nvPr/>
        </p:nvSpPr>
        <p:spPr>
          <a:xfrm>
            <a:off x="5943400" y="3606767"/>
            <a:ext cx="800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32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74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74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1">
  <p:cSld name="CUSTOM_20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5"/>
          <p:cNvSpPr/>
          <p:nvPr/>
        </p:nvSpPr>
        <p:spPr>
          <a:xfrm>
            <a:off x="4737136" y="1900563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FCB9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75"/>
          <p:cNvSpPr/>
          <p:nvPr/>
        </p:nvSpPr>
        <p:spPr>
          <a:xfrm>
            <a:off x="3766133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2E5E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5"/>
          <p:cNvSpPr/>
          <p:nvPr/>
        </p:nvSpPr>
        <p:spPr>
          <a:xfrm>
            <a:off x="5675754" y="3267279"/>
            <a:ext cx="2708100" cy="2708100"/>
          </a:xfrm>
          <a:prstGeom prst="ellipse">
            <a:avLst/>
          </a:prstGeom>
          <a:noFill/>
          <a:ln w="28575" cap="flat" cmpd="sng">
            <a:solidFill>
              <a:srgbClr val="1475D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7" name="Google Shape;877;p75"/>
          <p:cNvCxnSpPr/>
          <p:nvPr/>
        </p:nvCxnSpPr>
        <p:spPr>
          <a:xfrm rot="10800000">
            <a:off x="3233433" y="2433000"/>
            <a:ext cx="28065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78" name="Google Shape;878;p75"/>
          <p:cNvSpPr txBox="1"/>
          <p:nvPr/>
        </p:nvSpPr>
        <p:spPr>
          <a:xfrm>
            <a:off x="398535" y="23688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75"/>
          <p:cNvCxnSpPr/>
          <p:nvPr/>
        </p:nvCxnSpPr>
        <p:spPr>
          <a:xfrm rot="10800000">
            <a:off x="3241033" y="5220067"/>
            <a:ext cx="14676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0" name="Google Shape;880;p75"/>
          <p:cNvSpPr txBox="1"/>
          <p:nvPr/>
        </p:nvSpPr>
        <p:spPr>
          <a:xfrm>
            <a:off x="398535" y="5156023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1" name="Google Shape;881;p75"/>
          <p:cNvCxnSpPr/>
          <p:nvPr/>
        </p:nvCxnSpPr>
        <p:spPr>
          <a:xfrm rot="10800000">
            <a:off x="6039967" y="4393133"/>
            <a:ext cx="26397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2" name="Google Shape;882;p75"/>
          <p:cNvSpPr txBox="1"/>
          <p:nvPr/>
        </p:nvSpPr>
        <p:spPr>
          <a:xfrm>
            <a:off x="8782304" y="4343233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3" name="Google Shape;883;p75"/>
          <p:cNvCxnSpPr/>
          <p:nvPr/>
        </p:nvCxnSpPr>
        <p:spPr>
          <a:xfrm rot="10800000">
            <a:off x="6871433" y="3379550"/>
            <a:ext cx="1915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4" name="Google Shape;884;p75"/>
          <p:cNvSpPr txBox="1"/>
          <p:nvPr/>
        </p:nvSpPr>
        <p:spPr>
          <a:xfrm>
            <a:off x="8786635" y="334045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75"/>
          <p:cNvCxnSpPr/>
          <p:nvPr/>
        </p:nvCxnSpPr>
        <p:spPr>
          <a:xfrm rot="10800000">
            <a:off x="3297633" y="3703567"/>
            <a:ext cx="1690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oval" w="sm" len="sm"/>
            <a:tailEnd type="none" w="sm" len="sm"/>
          </a:ln>
        </p:spPr>
      </p:cxnSp>
      <p:sp>
        <p:nvSpPr>
          <p:cNvPr id="886" name="Google Shape;886;p75"/>
          <p:cNvSpPr txBox="1"/>
          <p:nvPr/>
        </p:nvSpPr>
        <p:spPr>
          <a:xfrm>
            <a:off x="471868" y="3639507"/>
            <a:ext cx="28365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75"/>
          <p:cNvCxnSpPr/>
          <p:nvPr/>
        </p:nvCxnSpPr>
        <p:spPr>
          <a:xfrm rot="10800000">
            <a:off x="7111900" y="5410033"/>
            <a:ext cx="1707300" cy="0"/>
          </a:xfrm>
          <a:prstGeom prst="straightConnector1">
            <a:avLst/>
          </a:prstGeom>
          <a:noFill/>
          <a:ln w="9525" cap="flat" cmpd="sng">
            <a:solidFill>
              <a:srgbClr val="082D49"/>
            </a:solidFill>
            <a:prstDash val="solid"/>
            <a:round/>
            <a:headEnd type="none" w="sm" len="sm"/>
            <a:tailEnd type="oval" w="sm" len="sm"/>
          </a:ln>
        </p:spPr>
      </p:cxnSp>
      <p:sp>
        <p:nvSpPr>
          <p:cNvPr id="888" name="Google Shape;888;p75"/>
          <p:cNvSpPr txBox="1"/>
          <p:nvPr/>
        </p:nvSpPr>
        <p:spPr>
          <a:xfrm>
            <a:off x="8782304" y="5346000"/>
            <a:ext cx="29727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Vestibulum congue tempus</a:t>
            </a:r>
            <a:endParaRPr sz="16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100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rPr>
              <a:t>Lorem ipsum dolor sit amet, consectetur adipiscing elit, sed do eiusmod tempor. Donec facilisis lacus eget mauris.</a:t>
            </a:r>
            <a:endParaRPr sz="1100" b="1">
              <a:solidFill>
                <a:srgbClr val="2E5E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75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75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76"/>
          <p:cNvSpPr txBox="1">
            <a:spLocks noGrp="1"/>
          </p:cNvSpPr>
          <p:nvPr>
            <p:ph type="body" idx="1"/>
          </p:nvPr>
        </p:nvSpPr>
        <p:spPr>
          <a:xfrm>
            <a:off x="923067" y="1497267"/>
            <a:ext cx="10853100" cy="459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67" y="169867"/>
            <a:ext cx="12192000" cy="5247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94" name="Google Shape;894;p76"/>
          <p:cNvSpPr txBox="1">
            <a:spLocks noGrp="1"/>
          </p:cNvSpPr>
          <p:nvPr>
            <p:ph type="title" idx="2"/>
          </p:nvPr>
        </p:nvSpPr>
        <p:spPr>
          <a:xfrm>
            <a:off x="-8000" y="687033"/>
            <a:ext cx="12256800" cy="4308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 b="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77"/>
          <p:cNvSpPr txBox="1">
            <a:spLocks noGrp="1"/>
          </p:cNvSpPr>
          <p:nvPr>
            <p:ph type="ctrTitle"/>
          </p:nvPr>
        </p:nvSpPr>
        <p:spPr>
          <a:xfrm>
            <a:off x="0" y="992767"/>
            <a:ext cx="12192000" cy="2736900"/>
          </a:xfrm>
          <a:prstGeom prst="rect">
            <a:avLst/>
          </a:prstGeom>
        </p:spPr>
        <p:txBody>
          <a:bodyPr spcFirstLastPara="1" wrap="square" lIns="487675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897" name="Google Shape;897;p7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898" name="Google Shape;898;p7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7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7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02" name="Google Shape;902;p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0" y="170800"/>
            <a:ext cx="121920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75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3200"/>
              <a:buFont typeface="Roboto"/>
              <a:buNone/>
              <a:defRPr sz="3200" b="1">
                <a:solidFill>
                  <a:srgbClr val="2E5E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8768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2400"/>
              <a:buFont typeface="Roboto Light"/>
              <a:buChar char="●"/>
              <a:defRPr sz="24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●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○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5E73"/>
              </a:buClr>
              <a:buSzPts val="1900"/>
              <a:buFont typeface="Roboto Light"/>
              <a:buChar char="■"/>
              <a:defRPr sz="1900">
                <a:solidFill>
                  <a:srgbClr val="2E5E7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D49"/>
        </a:solidFill>
        <a:effectLst/>
      </p:bgPr>
    </p:bg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9"/>
          <p:cNvSpPr txBox="1"/>
          <p:nvPr/>
        </p:nvSpPr>
        <p:spPr>
          <a:xfrm>
            <a:off x="5695332" y="2142333"/>
            <a:ext cx="3158100" cy="7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Boot Camp </a:t>
            </a:r>
            <a:r>
              <a:rPr lang="en-US" sz="1600" b="1" dirty="0">
                <a:solidFill>
                  <a:srgbClr val="FCB912"/>
                </a:solidFill>
                <a:latin typeface="Roboto"/>
                <a:ea typeface="Roboto"/>
                <a:cs typeface="Roboto"/>
                <a:sym typeface="Roboto"/>
              </a:rPr>
              <a:t>Project 2</a:t>
            </a:r>
            <a:endParaRPr sz="1600" b="1" dirty="0">
              <a:solidFill>
                <a:srgbClr val="FCB9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79"/>
          <p:cNvSpPr txBox="1">
            <a:spLocks noGrp="1"/>
          </p:cNvSpPr>
          <p:nvPr>
            <p:ph type="title"/>
          </p:nvPr>
        </p:nvSpPr>
        <p:spPr>
          <a:xfrm>
            <a:off x="5646277" y="2634725"/>
            <a:ext cx="6283800" cy="1733100"/>
          </a:xfrm>
          <a:prstGeom prst="rect">
            <a:avLst/>
          </a:prstGeom>
        </p:spPr>
        <p:txBody>
          <a:bodyPr spcFirstLastPara="1" wrap="square" lIns="487675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5300" b="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Project 2</a:t>
            </a:r>
            <a:endParaRPr sz="5300" b="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09" name="Google Shape;909;p79"/>
          <p:cNvSpPr txBox="1"/>
          <p:nvPr/>
        </p:nvSpPr>
        <p:spPr>
          <a:xfrm>
            <a:off x="594233" y="4223068"/>
            <a:ext cx="5216700" cy="259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Team Members: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Thomas Brown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Robb </a:t>
            </a:r>
            <a:r>
              <a:rPr lang="en-US" sz="180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Stenman</a:t>
            </a:r>
            <a:endParaRPr lang="en-US"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Jed Murphy</a:t>
            </a:r>
            <a:endParaRPr sz="18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910" name="Google Shape;910;p79"/>
          <p:cNvCxnSpPr/>
          <p:nvPr/>
        </p:nvCxnSpPr>
        <p:spPr>
          <a:xfrm>
            <a:off x="5797000" y="2634733"/>
            <a:ext cx="1291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79"/>
          <p:cNvCxnSpPr/>
          <p:nvPr/>
        </p:nvCxnSpPr>
        <p:spPr>
          <a:xfrm>
            <a:off x="5810933" y="2634600"/>
            <a:ext cx="7262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0"/>
          <p:cNvSpPr/>
          <p:nvPr/>
        </p:nvSpPr>
        <p:spPr>
          <a:xfrm>
            <a:off x="3428800" y="3429000"/>
            <a:ext cx="8429700" cy="12019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 - Analyze a problem using machine learning (ML):</a:t>
            </a:r>
          </a:p>
          <a:p>
            <a:pPr marL="139700"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o Analyze selected Country Exchange Rates and the relationship to their Gross Domestic 	   Product Growth (GDP Growth). </a:t>
            </a:r>
          </a:p>
        </p:txBody>
      </p:sp>
      <p:sp>
        <p:nvSpPr>
          <p:cNvPr id="918" name="Google Shape;918;p80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80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20" name="Google Shape;920;p80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Purpose / Description </a:t>
            </a:r>
            <a:endParaRPr sz="2400" b="1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/>
          <p:nvPr/>
        </p:nvSpPr>
        <p:spPr>
          <a:xfrm>
            <a:off x="3339700" y="3446850"/>
            <a:ext cx="8429700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81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5E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81"/>
          <p:cNvSpPr txBox="1"/>
          <p:nvPr/>
        </p:nvSpPr>
        <p:spPr>
          <a:xfrm>
            <a:off x="3339700" y="281285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5E77"/>
                </a:solidFill>
                <a:latin typeface="Roboto"/>
                <a:ea typeface="Roboto"/>
                <a:cs typeface="Roboto"/>
                <a:sym typeface="Roboto"/>
              </a:rPr>
              <a:t>Goal/Questions to be addressed </a:t>
            </a:r>
            <a:endParaRPr sz="2400" b="1" dirty="0">
              <a:solidFill>
                <a:srgbClr val="005E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81"/>
          <p:cNvSpPr txBox="1"/>
          <p:nvPr/>
        </p:nvSpPr>
        <p:spPr>
          <a:xfrm>
            <a:off x="3250600" y="3698377"/>
            <a:ext cx="8518800" cy="2867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Goals: </a:t>
            </a:r>
          </a:p>
          <a:p>
            <a:pPr marL="139700" lvl="3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o Analyze Exchange Rates for 10 countries and access correlation to GDP Growth.</a:t>
            </a:r>
          </a:p>
          <a:p>
            <a:pPr marL="139700" lvl="3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o Analyze all 11,762 Exchange Rates for all countries and access correlation to GDP Growth.</a:t>
            </a:r>
          </a:p>
          <a:p>
            <a:pPr marL="139700" lvl="3">
              <a:lnSpc>
                <a:spcPct val="115000"/>
              </a:lnSpc>
              <a:buClr>
                <a:srgbClr val="005E77"/>
              </a:buClr>
              <a:buSzPts val="1400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	o </a:t>
            </a: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The model demonstrates meaningful predictive power at least 75% classification accuracy 	or 0.80 R-squared.</a:t>
            </a:r>
            <a:endParaRPr lang="en-US" dirty="0">
              <a:solidFill>
                <a:srgbClr val="082D49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139700" lvl="3">
              <a:lnSpc>
                <a:spcPct val="115000"/>
              </a:lnSpc>
              <a:buClr>
                <a:srgbClr val="005E77"/>
              </a:buClr>
              <a:buSzPts val="1400"/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  <a:ea typeface="Roboto"/>
              <a:cs typeface="Roboto"/>
              <a:sym typeface="Roboto"/>
            </a:endParaRPr>
          </a:p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Are the exchange rates for a Country a good predictor of annual GDP Growth for that Country?</a:t>
            </a:r>
          </a:p>
          <a:p>
            <a:pPr marL="320040" indent="-180340">
              <a:lnSpc>
                <a:spcPct val="115000"/>
              </a:lnSpc>
              <a:buClr>
                <a:srgbClr val="005E77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How closely correlated are exchange rates and GDP Growth for a country?</a:t>
            </a: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20040" lvl="0" indent="-1803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E77"/>
              </a:buClr>
              <a:buSzPts val="1400"/>
              <a:buFont typeface="Roboto"/>
              <a:buChar char="●"/>
            </a:pPr>
            <a:endParaRPr lang="en-US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1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5E77"/>
              </a:buClr>
              <a:buSzPts val="1400"/>
            </a:pP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81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2"/>
          <p:cNvSpPr/>
          <p:nvPr/>
        </p:nvSpPr>
        <p:spPr>
          <a:xfrm>
            <a:off x="426002" y="3429000"/>
            <a:ext cx="11343398" cy="3089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-US" sz="1800" b="1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GDP Growth Data - Clean and Consistent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1334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Removed regions (East Asia &amp; Pacific) and categories (OECD Members) via inner join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1334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Used Melt function to convert Year columns to rows for exchange rate data matching</a:t>
            </a:r>
          </a:p>
          <a:p>
            <a:pPr algn="l"/>
            <a:endParaRPr lang="en-US" sz="1800" dirty="0">
              <a:solidFill>
                <a:srgbClr val="1334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US" sz="1800" b="1" i="0" u="none" strike="noStrike" dirty="0">
                <a:solidFill>
                  <a:srgbClr val="13343B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Exchange Rate Data – Inconsistent and Duplicative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Country names in different cases (all caps, title case) and spelling variations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Currency spelling/expression variations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13343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US" sz="2000" b="1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Standardization Approach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3343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Used a dictionary to standardize names</a:t>
            </a:r>
          </a:p>
        </p:txBody>
      </p:sp>
      <p:sp>
        <p:nvSpPr>
          <p:cNvPr id="938" name="Google Shape;938;p82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C7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2"/>
          <p:cNvSpPr txBox="1"/>
          <p:nvPr/>
        </p:nvSpPr>
        <p:spPr>
          <a:xfrm>
            <a:off x="3225689" y="445800"/>
            <a:ext cx="8518800" cy="57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E8D5"/>
              </a:buClr>
              <a:buSzPts val="3400"/>
              <a:buFont typeface="Calibri"/>
              <a:buNone/>
            </a:pPr>
            <a:r>
              <a:rPr lang="en-US" sz="2800" b="1" dirty="0">
                <a:solidFill>
                  <a:srgbClr val="00C7CC"/>
                </a:solidFill>
                <a:latin typeface="Roboto"/>
                <a:ea typeface="Roboto"/>
                <a:cs typeface="Roboto"/>
                <a:sym typeface="Roboto"/>
              </a:rPr>
              <a:t>The Data</a:t>
            </a:r>
            <a:endParaRPr sz="2800" b="1" dirty="0">
              <a:solidFill>
                <a:srgbClr val="00C7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0" name="Google Shape;940;p82"/>
          <p:cNvSpPr txBox="1"/>
          <p:nvPr/>
        </p:nvSpPr>
        <p:spPr>
          <a:xfrm>
            <a:off x="3339700" y="909797"/>
            <a:ext cx="8518800" cy="2088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82D4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GDP Growth Data </a:t>
            </a:r>
            <a:r>
              <a:rPr lang="en-US" sz="2400" dirty="0">
                <a:solidFill>
                  <a:srgbClr val="082D4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from 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Department of the Treasury and the Bureau of the Fiscal Service.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solidFill>
                  <a:srgbClr val="082D4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Exchange Rate Data </a:t>
            </a:r>
            <a:r>
              <a:rPr lang="en-US" sz="2400" dirty="0">
                <a:solidFill>
                  <a:srgbClr val="082D4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from </a:t>
            </a:r>
            <a:r>
              <a:rPr lang="en-US" sz="2400" b="0" i="0" dirty="0">
                <a:solidFill>
                  <a:srgbClr val="50595E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World Bank’s Development Data Group.</a:t>
            </a:r>
          </a:p>
        </p:txBody>
      </p:sp>
      <p:sp>
        <p:nvSpPr>
          <p:cNvPr id="941" name="Google Shape;941;p82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 dirty="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3"/>
          <p:cNvSpPr/>
          <p:nvPr/>
        </p:nvSpPr>
        <p:spPr>
          <a:xfrm>
            <a:off x="3744285" y="1153865"/>
            <a:ext cx="7482535" cy="293635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analysis was broken into steps with a </a:t>
            </a:r>
            <a:r>
              <a:rPr lang="en-US" dirty="0" err="1"/>
              <a:t>Jupyter</a:t>
            </a:r>
            <a:r>
              <a:rPr lang="en-US" dirty="0"/>
              <a:t> notebook for each step: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Step1 Build base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Step2 Reformat data for analysis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Step3 Analyze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Performance was measured and R-squared calculated.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Random Forest Regressor produced the best R-squared.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Performance Improvement after removal of: Ridge Regression, Linier Regression, Lasso Regression calculations: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 Before Adjustment Duration: 0:00:05.307291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- After Adjustment Duration:  0:00:04.185599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- 1.2 Second Improvement</a:t>
            </a:r>
          </a:p>
        </p:txBody>
      </p:sp>
      <p:sp>
        <p:nvSpPr>
          <p:cNvPr id="948" name="Google Shape;948;p83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077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3"/>
          <p:cNvSpPr txBox="1"/>
          <p:nvPr/>
        </p:nvSpPr>
        <p:spPr>
          <a:xfrm>
            <a:off x="3461547" y="532282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7DB"/>
                </a:solidFill>
                <a:latin typeface="Roboto"/>
                <a:ea typeface="Roboto"/>
                <a:cs typeface="Roboto"/>
                <a:sym typeface="Roboto"/>
              </a:rPr>
              <a:t>Approach taken to achieve goals</a:t>
            </a:r>
            <a:endParaRPr sz="2400" b="1" dirty="0">
              <a:solidFill>
                <a:srgbClr val="0077D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83"/>
          <p:cNvSpPr txBox="1"/>
          <p:nvPr/>
        </p:nvSpPr>
        <p:spPr>
          <a:xfrm>
            <a:off x="581640" y="4281811"/>
            <a:ext cx="3736258" cy="2608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Project Milestones: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Project ideation – Complete 5/27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fetching – Complete 5/27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exploration – Complete 5/30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transformation – Complete 6/3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Data analysis – Complete 6/6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Testing – Complete 6/10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Creating documentation – Complete 6/10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B2B"/>
                </a:solidFill>
                <a:effectLst/>
                <a:latin typeface="Roboto" panose="02000000000000000000" pitchFamily="2" charset="0"/>
              </a:rPr>
              <a:t>Creating the presentation – Complete 6/10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rgbClr val="082D4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83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84"/>
          <p:cNvSpPr/>
          <p:nvPr/>
        </p:nvSpPr>
        <p:spPr>
          <a:xfrm>
            <a:off x="425998" y="445800"/>
            <a:ext cx="4779900" cy="9027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84"/>
          <p:cNvSpPr txBox="1"/>
          <p:nvPr/>
        </p:nvSpPr>
        <p:spPr>
          <a:xfrm>
            <a:off x="695370" y="796860"/>
            <a:ext cx="4168500" cy="2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Result/Conclusion </a:t>
            </a:r>
            <a:endParaRPr sz="3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B4A01D-BA2A-2B9D-7E20-553F7BD06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98" y="1504950"/>
            <a:ext cx="4879427" cy="5038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5"/>
          <p:cNvSpPr/>
          <p:nvPr/>
        </p:nvSpPr>
        <p:spPr>
          <a:xfrm>
            <a:off x="611981" y="2064935"/>
            <a:ext cx="11352300" cy="4236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85"/>
          <p:cNvSpPr txBox="1"/>
          <p:nvPr/>
        </p:nvSpPr>
        <p:spPr>
          <a:xfrm>
            <a:off x="425998" y="1545150"/>
            <a:ext cx="112986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82D49"/>
                </a:solidFill>
                <a:latin typeface="+mj-lt"/>
                <a:ea typeface="Roboto"/>
                <a:cs typeface="Roboto"/>
                <a:sym typeface="Roboto"/>
              </a:rPr>
              <a:t>Total of R2 Results using RF Regressor for all Countries taken together was 0.8799472692666176 (see Step3_analyze_data.ipynb).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A6CD3A-D56A-C708-F590-96747D135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799708"/>
              </p:ext>
            </p:extLst>
          </p:nvPr>
        </p:nvGraphicFramePr>
        <p:xfrm>
          <a:off x="611981" y="2240280"/>
          <a:ext cx="7912100" cy="3208020"/>
        </p:xfrm>
        <a:graphic>
          <a:graphicData uri="http://schemas.openxmlformats.org/drawingml/2006/table">
            <a:tbl>
              <a:tblPr/>
              <a:tblGrid>
                <a:gridCol w="659035">
                  <a:extLst>
                    <a:ext uri="{9D8B030D-6E8A-4147-A177-3AD203B41FA5}">
                      <a16:colId xmlns:a16="http://schemas.microsoft.com/office/drawing/2014/main" val="1436786245"/>
                    </a:ext>
                  </a:extLst>
                </a:gridCol>
                <a:gridCol w="1969865">
                  <a:extLst>
                    <a:ext uri="{9D8B030D-6E8A-4147-A177-3AD203B41FA5}">
                      <a16:colId xmlns:a16="http://schemas.microsoft.com/office/drawing/2014/main" val="4137576183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320035999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3239154333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591251476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077421202"/>
                    </a:ext>
                  </a:extLst>
                </a:gridCol>
              </a:tblGrid>
              <a:tr h="923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Country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Ridge MSE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Lasso Regression MSE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Linear Regression R2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Linear Regression MSE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0D0D0"/>
                          </a:highlight>
                          <a:latin typeface="Aptos Narrow" panose="020B0004020202020204" pitchFamily="34" charset="0"/>
                        </a:rPr>
                        <a:t>RF Regressor R2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3318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China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4.159085752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6.123385331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0.61371493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4.12010746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0.824533866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3413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Japan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8.848326248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8.832380251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-0.127306103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8.847658167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0.596121356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509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7.708774877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10.53370344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0.330875249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7.679940508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0.737287742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351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United Kingdom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15.28339513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15.0632336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-0.149290932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15.32888591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0.737287742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011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France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4.191556172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5.357184351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0.216185394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4.177402261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0.975713065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5622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Russia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19.6133965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18.64163694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0.033389697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19.6250163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0.95110876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2888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Italy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10.77178642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10.72117766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-0.003361944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10.79370107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0.523217691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178399"/>
                  </a:ext>
                </a:extLst>
              </a:tr>
              <a:tr h="6303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Canada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7.123663353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7.236712346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-0.117751931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7.123913001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0.331864356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362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Brazil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8.047473441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8.244038202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-0.10140481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8.109314673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0.199654724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56583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Australia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0.949782473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1.446061229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0.329694694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0.943456912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0.873330075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2410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9170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 for all Countries *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82D49"/>
                          </a:solidFill>
                          <a:effectLst/>
                          <a:latin typeface="Arial" panose="020B0604020202020204" pitchFamily="34" charset="0"/>
                        </a:rPr>
                        <a:t>0.879947269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3840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562500"/>
                  </a:ext>
                </a:extLst>
              </a:tr>
              <a:tr h="18288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* " Random Forest Regressor" was run over all 11,762 US Treasury Exchange Rates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8265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87"/>
          <p:cNvSpPr/>
          <p:nvPr/>
        </p:nvSpPr>
        <p:spPr>
          <a:xfrm>
            <a:off x="3339700" y="137652"/>
            <a:ext cx="8429700" cy="63205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Question 1:  Are the exchange rates for a Country a good predictor of annual </a:t>
            </a:r>
            <a:r>
              <a:rPr lang="en-US" sz="1800"/>
              <a:t>GDP Growth for </a:t>
            </a:r>
            <a:r>
              <a:rPr lang="en-US" sz="1800" dirty="0"/>
              <a:t>that country?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R-squared is used as a measure of fit, or accuracy of the model, but what it actually tells you is about variance.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overall R-squared below indicates the Random Forest Regressor model is a good fit.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Training (R2) Score: 0.9764628099591433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 (R2) Score: 0.8799472692666176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Question 2:  How closely correlated are exchange rates and GDP Growth for a country?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Pearson Correlation: -0.03759903238661448  (weak)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Exchange Rates and GDP Growth are negatively correlated. As Exchange Rates go up, GDP Growth goes down.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Pearson is a liner correlation measure, Random Forest Feature Importance should be use for this measure.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Random Forest Feature importance refers to techniques that calculate a score for all the input features for a given model.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scores represent the “importance” of each feature.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higher score means that the specific feature will have a larger effect on the model that is being used to predict a certain variable.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Random Forest Feature Importance measurement: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Exchange Rate     0.391174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Effective Date    0.299577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Country Code      0.309249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Exchange Rate is the most "important" and has the larger effect on the model to predict GDP Growth.</a:t>
            </a:r>
            <a:endParaRPr dirty="0"/>
          </a:p>
        </p:txBody>
      </p:sp>
      <p:sp>
        <p:nvSpPr>
          <p:cNvPr id="988" name="Google Shape;988;p87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rgbClr val="082D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87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</a:t>
            </a:r>
            <a:endParaRPr sz="3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90" name="Google Shape;990;p87"/>
          <p:cNvSpPr txBox="1"/>
          <p:nvPr/>
        </p:nvSpPr>
        <p:spPr>
          <a:xfrm>
            <a:off x="581640" y="3499582"/>
            <a:ext cx="11124962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1" name="Google Shape;991;p87"/>
          <p:cNvSpPr txBox="1"/>
          <p:nvPr/>
        </p:nvSpPr>
        <p:spPr>
          <a:xfrm>
            <a:off x="3339700" y="1244165"/>
            <a:ext cx="8518800" cy="4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2D49"/>
              </a:buClr>
              <a:buSzPts val="1800"/>
            </a:pPr>
            <a:endParaRPr lang="en-US" sz="1800" dirty="0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88"/>
          <p:cNvSpPr/>
          <p:nvPr/>
        </p:nvSpPr>
        <p:spPr>
          <a:xfrm>
            <a:off x="3339700" y="1079800"/>
            <a:ext cx="8429700" cy="53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There were not any significant problems encountered during this project.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 the data, the main issue was that some countries changed currencies during the period covered by the data. In this situation, the old and new currencies were both listed.</a:t>
            </a:r>
            <a:endParaRPr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99" name="Google Shape;999;p88"/>
          <p:cNvSpPr/>
          <p:nvPr/>
        </p:nvSpPr>
        <p:spPr>
          <a:xfrm>
            <a:off x="426002" y="445800"/>
            <a:ext cx="2761800" cy="276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88"/>
          <p:cNvSpPr txBox="1"/>
          <p:nvPr/>
        </p:nvSpPr>
        <p:spPr>
          <a:xfrm>
            <a:off x="581640" y="1520011"/>
            <a:ext cx="24084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82D49"/>
                </a:solidFill>
                <a:latin typeface="Roboto Light"/>
                <a:ea typeface="Roboto Light"/>
                <a:cs typeface="Roboto Light"/>
                <a:sym typeface="Roboto Light"/>
              </a:rPr>
              <a:t>Problems Encountered</a:t>
            </a:r>
            <a:endParaRPr sz="3000">
              <a:solidFill>
                <a:srgbClr val="082D4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01" name="Google Shape;1001;p88"/>
          <p:cNvSpPr txBox="1"/>
          <p:nvPr/>
        </p:nvSpPr>
        <p:spPr>
          <a:xfrm>
            <a:off x="3339700" y="445800"/>
            <a:ext cx="8518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82D4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ilogy Bootcamps Theme">
  <a:themeElements>
    <a:clrScheme name="Simple Light">
      <a:dk1>
        <a:srgbClr val="2E5E73"/>
      </a:dk1>
      <a:lt1>
        <a:srgbClr val="FFFFFF"/>
      </a:lt1>
      <a:dk2>
        <a:srgbClr val="082D49"/>
      </a:dk2>
      <a:lt2>
        <a:srgbClr val="F2F2F2"/>
      </a:lt2>
      <a:accent1>
        <a:srgbClr val="FCB912"/>
      </a:accent1>
      <a:accent2>
        <a:srgbClr val="AADCF2"/>
      </a:accent2>
      <a:accent3>
        <a:srgbClr val="1475D4"/>
      </a:accent3>
      <a:accent4>
        <a:srgbClr val="00C7CC"/>
      </a:accent4>
      <a:accent5>
        <a:srgbClr val="082D49"/>
      </a:accent5>
      <a:accent6>
        <a:srgbClr val="2E5E73"/>
      </a:accent6>
      <a:hlink>
        <a:srgbClr val="2E5E7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801</Words>
  <Application>Microsoft Office PowerPoint</Application>
  <PresentationFormat>Widescreen</PresentationFormat>
  <Paragraphs>166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Consolas</vt:lpstr>
      <vt:lpstr>Aptos Narrow</vt:lpstr>
      <vt:lpstr>Roboto Light</vt:lpstr>
      <vt:lpstr>Arial</vt:lpstr>
      <vt:lpstr>Calibri</vt:lpstr>
      <vt:lpstr>Roboto</vt:lpstr>
      <vt:lpstr>Roboto Medium</vt:lpstr>
      <vt:lpstr>Office Theme</vt:lpstr>
      <vt:lpstr>Trilogy Bootcamps Theme</vt:lpstr>
      <vt:lpstr>Project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Thomas</dc:creator>
  <cp:lastModifiedBy>Thomas Brown</cp:lastModifiedBy>
  <cp:revision>37</cp:revision>
  <dcterms:modified xsi:type="dcterms:W3CDTF">2024-06-08T22:26:06Z</dcterms:modified>
</cp:coreProperties>
</file>