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2" r:id="rId8"/>
    <p:sldId id="265" r:id="rId9"/>
    <p:sldId id="264" r:id="rId10"/>
  </p:sldIdLst>
  <p:sldSz cx="12192000" cy="6858000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Light" panose="02000000000000000000" pitchFamily="2" charset="0"/>
      <p:regular r:id="rId16"/>
      <p:bold r:id="rId17"/>
      <p:italic r:id="rId18"/>
      <p:boldItalic r:id="rId19"/>
    </p:embeddedFont>
    <p:embeddedFont>
      <p:font typeface="Roboto Medium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54625-41B0-4E90-9CB6-DE64E970CFDD}" v="4" dt="2024-07-31T01:32:45.536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6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66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3 Final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467591" y="3584864"/>
            <a:ext cx="5343342" cy="318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Chris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Covill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Ava Lee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20756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Analyze a problem using machine learning (ML) or neural network: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We chose to analyze Colorado Traffic Data from Kaggle using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sz="2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a neural network.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40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sz="16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Determine the best model to analyze all 90,885 Colorado crashes that were collected from February          2016 to March 2023.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o Analyze all Colorado traffic crash data, and record accuracy calculations for Weather, County and Street.</a:t>
            </a:r>
          </a:p>
          <a:p>
            <a:pPr marL="139700" lvl="1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b="0" i="0" dirty="0">
                <a:solidFill>
                  <a:srgbClr val="082D49"/>
                </a:solidFill>
                <a:effectLst/>
                <a:latin typeface="+mj-lt"/>
                <a:ea typeface="Roboto"/>
                <a:cs typeface="Roboto"/>
                <a:sym typeface="Roboto"/>
              </a:rPr>
              <a:t>o Identify the different classifications of crashes and potential impact </a:t>
            </a: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within each classification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0"/>
            <a:ext cx="2408400" cy="78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Goals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700322" y="3429000"/>
            <a:ext cx="11343398" cy="26151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Clean and Consistent</a:t>
            </a:r>
          </a:p>
          <a:p>
            <a:pPr lvl="2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</a:t>
            </a: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Colorado only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Update County to numeric</a:t>
            </a:r>
          </a:p>
          <a:p>
            <a:pPr lvl="2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Calculate P values for streets</a:t>
            </a:r>
          </a:p>
          <a:p>
            <a:pPr lvl="1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Encode top 30 streets by accidents</a:t>
            </a:r>
          </a:p>
          <a:p>
            <a:pPr algn="l"/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Inconsistent and Duplicative</a:t>
            </a:r>
          </a:p>
          <a:p>
            <a:pPr algn="l"/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Remove duplicates from Weather Conditions</a:t>
            </a:r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Data Sources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The Data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927;p81">
            <a:extLst>
              <a:ext uri="{FF2B5EF4-FFF2-40B4-BE49-F238E27FC236}">
                <a16:creationId xmlns:a16="http://schemas.microsoft.com/office/drawing/2014/main" id="{75622C48-73A1-C9A6-5D5A-26BF2834F4C9}"/>
              </a:ext>
            </a:extLst>
          </p:cNvPr>
          <p:cNvSpPr/>
          <p:nvPr/>
        </p:nvSpPr>
        <p:spPr>
          <a:xfrm>
            <a:off x="3336298" y="1124712"/>
            <a:ext cx="8429700" cy="16184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Our Data Source used was “US Accidents: A Countrywide Traffic Accident Dataset”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We used Colorado Accidents only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1153865"/>
            <a:ext cx="7482535" cy="29363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Jupiter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Analyze weather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street and county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Performance was measured.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Best Model: Scikit-learn, </a:t>
            </a:r>
            <a:r>
              <a:rPr lang="en-US" dirty="0" err="1"/>
              <a:t>Keras</a:t>
            </a:r>
            <a:r>
              <a:rPr lang="en-US" dirty="0"/>
              <a:t>, TensorFlow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1: 1.83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2 (</a:t>
            </a:r>
            <a:r>
              <a:rPr lang="en-US" dirty="0" err="1"/>
              <a:t>PyTorch</a:t>
            </a:r>
            <a:r>
              <a:rPr lang="en-US" dirty="0"/>
              <a:t>): 41.90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 3: 1 minute 14.06 </a:t>
            </a:r>
            <a:r>
              <a:rPr lang="en-US" dirty="0" err="1"/>
              <a:t>secods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7/22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7/22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7/26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7/27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</a:t>
            </a:r>
            <a:r>
              <a:rPr lang="en-US" dirty="0">
                <a:solidFill>
                  <a:srgbClr val="2B2B2B"/>
                </a:solidFill>
                <a:latin typeface="Roboto" panose="02000000000000000000" pitchFamily="2" charset="0"/>
              </a:rPr>
              <a:t>7/29</a:t>
            </a:r>
            <a:endParaRPr lang="en-US" b="0" i="0" dirty="0">
              <a:solidFill>
                <a:srgbClr val="2B2B2B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7/30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Approach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30636" y="3721608"/>
            <a:ext cx="9117235" cy="29260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PyTorch</a:t>
            </a:r>
            <a:r>
              <a:rPr lang="en-US" dirty="0"/>
              <a:t> Test Run produced the following results based on the following code: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#GPU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 = </a:t>
            </a:r>
            <a:r>
              <a:rPr lang="en-US" dirty="0" err="1"/>
              <a:t>torch.ones</a:t>
            </a:r>
            <a:r>
              <a:rPr lang="en-US" dirty="0"/>
              <a:t>(4000,4000).</a:t>
            </a:r>
            <a:r>
              <a:rPr lang="en-US" dirty="0" err="1"/>
              <a:t>cuda</a:t>
            </a:r>
            <a:r>
              <a:rPr lang="en-US" dirty="0"/>
              <a:t>() # Create matrix on GPU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 += b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print('GPU time = ',</a:t>
            </a:r>
            <a:r>
              <a:rPr lang="en-US" dirty="0" err="1"/>
              <a:t>elapsed_time</a:t>
            </a:r>
            <a:r>
              <a:rPr lang="en-US" dirty="0"/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#CPU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= </a:t>
            </a:r>
            <a:r>
              <a:rPr lang="en-US" dirty="0" err="1"/>
              <a:t>torch.ones</a:t>
            </a:r>
            <a:r>
              <a:rPr lang="en-US" dirty="0"/>
              <a:t>(4000,4000) # Create matrix on CPU memory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start_time</a:t>
            </a:r>
            <a:r>
              <a:rPr lang="en-US" dirty="0"/>
              <a:t> = timer()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for _ in range(1000):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a += a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elapsed_time</a:t>
            </a:r>
            <a:r>
              <a:rPr lang="en-US" dirty="0"/>
              <a:t> = timer() - </a:t>
            </a:r>
            <a:r>
              <a:rPr lang="en-US" dirty="0" err="1"/>
              <a:t>start_time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Results: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GPU time =  0.007673599990084767 seconds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CPU time =  2.526412000064738 seconds</a:t>
            </a:r>
          </a:p>
        </p:txBody>
      </p:sp>
      <p:sp>
        <p:nvSpPr>
          <p:cNvPr id="2" name="Google Shape;948;p83">
            <a:extLst>
              <a:ext uri="{FF2B5EF4-FFF2-40B4-BE49-F238E27FC236}">
                <a16:creationId xmlns:a16="http://schemas.microsoft.com/office/drawing/2014/main" id="{803CA7E4-0F95-A6F9-9E41-5028616D29BA}"/>
              </a:ext>
            </a:extLst>
          </p:cNvPr>
          <p:cNvSpPr/>
          <p:nvPr/>
        </p:nvSpPr>
        <p:spPr>
          <a:xfrm>
            <a:off x="453434" y="445799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951;p83">
            <a:extLst>
              <a:ext uri="{FF2B5EF4-FFF2-40B4-BE49-F238E27FC236}">
                <a16:creationId xmlns:a16="http://schemas.microsoft.com/office/drawing/2014/main" id="{173CB3F5-C7CB-CC3B-76C6-DCE9E5FF083B}"/>
              </a:ext>
            </a:extLst>
          </p:cNvPr>
          <p:cNvSpPr txBox="1"/>
          <p:nvPr/>
        </p:nvSpPr>
        <p:spPr>
          <a:xfrm>
            <a:off x="630636" y="1516200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PyTorch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" name="Google Shape;947;p83">
            <a:extLst>
              <a:ext uri="{FF2B5EF4-FFF2-40B4-BE49-F238E27FC236}">
                <a16:creationId xmlns:a16="http://schemas.microsoft.com/office/drawing/2014/main" id="{66BF574F-9D38-DC51-1DEB-453A1A32C5EE}"/>
              </a:ext>
            </a:extLst>
          </p:cNvPr>
          <p:cNvSpPr/>
          <p:nvPr/>
        </p:nvSpPr>
        <p:spPr>
          <a:xfrm>
            <a:off x="3771717" y="445799"/>
            <a:ext cx="7482535" cy="28551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PyTorch</a:t>
            </a:r>
            <a:r>
              <a:rPr lang="en-US" sz="1600" b="1" dirty="0"/>
              <a:t> Setup: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must use one additional library or technology NOT covered in class.  We chose Windows 11 </a:t>
            </a:r>
            <a:r>
              <a:rPr lang="en-US" dirty="0" err="1"/>
              <a:t>PyTorch</a:t>
            </a:r>
            <a:r>
              <a:rPr lang="en-US" dirty="0"/>
              <a:t> running in Visual Studio with the following steps: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Install and configure </a:t>
            </a:r>
            <a:r>
              <a:rPr lang="en-US" dirty="0" err="1"/>
              <a:t>PyTorch</a:t>
            </a:r>
            <a:r>
              <a:rPr lang="en-US" dirty="0"/>
              <a:t> on Windows 11 (follow instructions provided by </a:t>
            </a:r>
            <a:r>
              <a:rPr lang="en-US" dirty="0" err="1"/>
              <a:t>PyTorch</a:t>
            </a:r>
            <a:r>
              <a:rPr lang="en-US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GUP use by Python.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Update GPU in Visual Studio: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This will enable GPU graphics use </a:t>
            </a:r>
            <a:r>
              <a:rPr lang="en-US" dirty="0" err="1"/>
              <a:t>wihin</a:t>
            </a:r>
            <a:r>
              <a:rPr lang="en-US" dirty="0"/>
              <a:t> Visual Studio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Select setting from File--&gt;Preferences--&gt;Settings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Search for GPU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Set GPU Acceleration = 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Custom Glyphs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 Check Enable Images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47280" y="2083223"/>
            <a:ext cx="9117235" cy="2104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The quality the data from Kaggle was inconsistent, causing many hours of </a:t>
            </a:r>
            <a:r>
              <a:rPr lang="en-US"/>
              <a:t>rework and modeling for </a:t>
            </a:r>
            <a:r>
              <a:rPr lang="en-US" dirty="0"/>
              <a:t>accident prediction.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 Predicting accidents base on Weather Conditions in our model gave us a 35%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base on County in our model gave us 14% accuracy when including all Colorado Accidents.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Predicting accidents for one street (US Highway 50) in our model gave us 99% accuracy when including the top 30 streets base on P value.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" name="Google Shape;958;p84">
            <a:extLst>
              <a:ext uri="{FF2B5EF4-FFF2-40B4-BE49-F238E27FC236}">
                <a16:creationId xmlns:a16="http://schemas.microsoft.com/office/drawing/2014/main" id="{9D280F9D-10B9-7CD3-C2E2-7BAD5D1DE1C9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</a:p>
        </p:txBody>
      </p:sp>
    </p:spTree>
    <p:extLst>
      <p:ext uri="{BB962C8B-B14F-4D97-AF65-F5344CB8AC3E}">
        <p14:creationId xmlns:p14="http://schemas.microsoft.com/office/powerpoint/2010/main" val="24722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428800" y="198119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3597358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713233"/>
            <a:ext cx="3066816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 and Future Considerations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233978" y="3475033"/>
            <a:ext cx="11124962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Colorado Traffic Accident Data from Kaggle only produces mixed accuracy results.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Additional data sets</a:t>
            </a: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could be used to give a complete picture of all traffic (accidents or not) to improve model accuracy.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The team tried many model configurations the results presented here are representative of the best models created.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May be able to leverage other data in the Accidents table (Latitude and Longitude) to help improve accuracy.</a:t>
            </a:r>
            <a:endParaRPr sz="16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1014;p89">
            <a:extLst>
              <a:ext uri="{FF2B5EF4-FFF2-40B4-BE49-F238E27FC236}">
                <a16:creationId xmlns:a16="http://schemas.microsoft.com/office/drawing/2014/main" id="{54868739-D5FF-319A-5BA6-79D0C41385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862" y="2387349"/>
            <a:ext cx="621301" cy="6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712</Words>
  <Application>Microsoft Office PowerPoint</Application>
  <PresentationFormat>Widescreen</PresentationFormat>
  <Paragraphs>98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Roboto Light</vt:lpstr>
      <vt:lpstr>Arial</vt:lpstr>
      <vt:lpstr>Calibri</vt:lpstr>
      <vt:lpstr>Roboto Medium</vt:lpstr>
      <vt:lpstr>Roboto</vt:lpstr>
      <vt:lpstr>Wingdings</vt:lpstr>
      <vt:lpstr>Office Theme</vt:lpstr>
      <vt:lpstr>Trilogy Bootcamps Theme</vt:lpstr>
      <vt:lpstr>Project 3 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42</cp:revision>
  <dcterms:modified xsi:type="dcterms:W3CDTF">2024-07-31T01:40:17Z</dcterms:modified>
</cp:coreProperties>
</file>