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  <p:sldMasterId id="2147483725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2" r:id="rId8"/>
    <p:sldId id="265" r:id="rId9"/>
    <p:sldId id="264" r:id="rId10"/>
  </p:sldIdLst>
  <p:sldSz cx="12192000" cy="6858000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Roboto Light" panose="02000000000000000000" pitchFamily="2" charset="0"/>
      <p:regular r:id="rId16"/>
      <p:bold r:id="rId17"/>
      <p:italic r:id="rId18"/>
      <p:boldItalic r:id="rId19"/>
    </p:embeddedFont>
    <p:embeddedFont>
      <p:font typeface="Roboto Medium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235A78-4FD0-49A3-A02F-E3AA7904E6EB}">
  <a:tblStyle styleId="{8A235A78-4FD0-49A3-A02F-E3AA7904E6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4" autoAdjust="0"/>
    <p:restoredTop sz="94694"/>
  </p:normalViewPr>
  <p:slideViewPr>
    <p:cSldViewPr snapToGrid="0">
      <p:cViewPr varScale="1">
        <p:scale>
          <a:sx n="105" d="100"/>
          <a:sy n="105" d="100"/>
        </p:scale>
        <p:origin x="60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rown" userId="4a9c84879e2aa3ae" providerId="LiveId" clId="{39EE92B5-DA63-4402-B170-D694AE957A68}"/>
    <pc:docChg chg="modSld">
      <pc:chgData name="Thomas Brown" userId="4a9c84879e2aa3ae" providerId="LiveId" clId="{39EE92B5-DA63-4402-B170-D694AE957A68}" dt="2024-07-31T02:31:57.558" v="33" actId="20577"/>
      <pc:docMkLst>
        <pc:docMk/>
      </pc:docMkLst>
      <pc:sldChg chg="modSp mod">
        <pc:chgData name="Thomas Brown" userId="4a9c84879e2aa3ae" providerId="LiveId" clId="{39EE92B5-DA63-4402-B170-D694AE957A68}" dt="2024-07-31T02:31:57.558" v="33" actId="20577"/>
        <pc:sldMkLst>
          <pc:docMk/>
          <pc:sldMk cId="0" sldId="260"/>
        </pc:sldMkLst>
        <pc:spChg chg="mod">
          <ac:chgData name="Thomas Brown" userId="4a9c84879e2aa3ae" providerId="LiveId" clId="{39EE92B5-DA63-4402-B170-D694AE957A68}" dt="2024-07-31T02:31:57.558" v="33" actId="20577"/>
          <ac:spMkLst>
            <pc:docMk/>
            <pc:sldMk cId="0" sldId="260"/>
            <ac:spMk id="94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7bc62a7a95_0_1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7bc62a7a95_0_1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7bc62a7a95_0_2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7bc62a7a95_0_25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g27bc62a7a95_0_25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g27bc62a7a95_0_25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3669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bc62a7a95_0_2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bc62a7a95_0_26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g27bc62a7a95_0_26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 type="secHead">
  <p:cSld name="SECTION_HEADER">
    <p:bg>
      <p:bgPr>
        <a:solidFill>
          <a:srgbClr val="2E5E7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644896" y="2634600"/>
            <a:ext cx="6545700" cy="160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5646267" y="1967600"/>
            <a:ext cx="65457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5695333" y="4062067"/>
            <a:ext cx="64953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6467200"/>
            <a:ext cx="6696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spAutoFit/>
          </a:bodyPr>
          <a:lstStyle/>
          <a:p>
            <a:pPr marL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© 2023 edX Boot Camps LLC. Confidential and Proprietary. All Rights Reserved.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1">
  <p:cSld name="CUSTOM_26">
    <p:bg>
      <p:bgPr>
        <a:solidFill>
          <a:srgbClr val="F2F2F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0" y="35924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">
  <p:cSld name="CUSTOM_26_1"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0" y="38972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 1">
  <p:cSld name="CUSTOM_26_1_1">
    <p:bg>
      <p:bgPr>
        <a:solidFill>
          <a:srgbClr val="F2F2F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897200"/>
            <a:ext cx="12192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Welcome</a:t>
            </a:r>
            <a:endParaRPr sz="5300" b="1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833" y="2016100"/>
            <a:ext cx="1762334" cy="131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47054" y="13853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47054" y="22552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47054" y="30970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7054" y="39388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7054" y="47805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74154" y="13853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74154" y="22552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74153" y="30970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74154" y="39388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74154" y="47805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83" y="426500"/>
            <a:ext cx="420773" cy="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2"/>
          </p:nvPr>
        </p:nvSpPr>
        <p:spPr>
          <a:xfrm>
            <a:off x="1632833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>
            <a:off x="1632833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4"/>
          </p:nvPr>
        </p:nvSpPr>
        <p:spPr>
          <a:xfrm>
            <a:off x="1632833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5"/>
          </p:nvPr>
        </p:nvSpPr>
        <p:spPr>
          <a:xfrm>
            <a:off x="1632833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6"/>
          </p:nvPr>
        </p:nvSpPr>
        <p:spPr>
          <a:xfrm>
            <a:off x="7985600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7"/>
          </p:nvPr>
        </p:nvSpPr>
        <p:spPr>
          <a:xfrm>
            <a:off x="7985600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8"/>
          </p:nvPr>
        </p:nvSpPr>
        <p:spPr>
          <a:xfrm>
            <a:off x="7985600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9"/>
          </p:nvPr>
        </p:nvSpPr>
        <p:spPr>
          <a:xfrm>
            <a:off x="7985600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3"/>
          </p:nvPr>
        </p:nvSpPr>
        <p:spPr>
          <a:xfrm>
            <a:off x="7985600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1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1">
  <p:cSld name="CUSTOM_2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6"/>
          </p:nvPr>
        </p:nvSpPr>
        <p:spPr>
          <a:xfrm>
            <a:off x="1632833" y="582685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 idx="7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2">
  <p:cSld name="CUSTOM_2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slide">
  <p:cSld name="CUSTOM_23">
    <p:bg>
      <p:bgPr>
        <a:solidFill>
          <a:srgbClr val="F2F2F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-7834" y="271467"/>
            <a:ext cx="12224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1091433" y="2302633"/>
            <a:ext cx="8691600" cy="2821500"/>
          </a:xfrm>
          <a:prstGeom prst="rect">
            <a:avLst/>
          </a:prstGeom>
        </p:spPr>
        <p:txBody>
          <a:bodyPr spcFirstLastPara="1" wrap="square" lIns="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2"/>
          </p:nvPr>
        </p:nvSpPr>
        <p:spPr>
          <a:xfrm>
            <a:off x="0" y="5661867"/>
            <a:ext cx="11604900" cy="4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" y="430900"/>
            <a:ext cx="53214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st to Five Slide">
  <p:cSld name="CUSTOM_23_1">
    <p:bg>
      <p:bgPr>
        <a:solidFill>
          <a:srgbClr val="F2F2F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81367" y="169867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359400"/>
            <a:ext cx="12192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Fist to Five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3" name="Google Shape;173;p22"/>
          <p:cNvSpPr txBox="1">
            <a:spLocks noGrp="1"/>
          </p:cNvSpPr>
          <p:nvPr>
            <p:ph type="subTitle" idx="1"/>
          </p:nvPr>
        </p:nvSpPr>
        <p:spPr>
          <a:xfrm>
            <a:off x="1091433" y="1674467"/>
            <a:ext cx="9849300" cy="308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/>
          </a:blip>
          <a:srcRect b="11668"/>
          <a:stretch/>
        </p:blipFill>
        <p:spPr>
          <a:xfrm>
            <a:off x="7806733" y="4816368"/>
            <a:ext cx="1104900" cy="20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3517"/>
          <a:stretch/>
        </p:blipFill>
        <p:spPr>
          <a:xfrm>
            <a:off x="6195067" y="4848132"/>
            <a:ext cx="889000" cy="20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13770"/>
          <a:stretch/>
        </p:blipFill>
        <p:spPr>
          <a:xfrm>
            <a:off x="4392900" y="4930668"/>
            <a:ext cx="977900" cy="192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>
            <a:off x="9471767" y="4879868"/>
            <a:ext cx="14859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19955"/>
          <a:stretch/>
        </p:blipFill>
        <p:spPr>
          <a:xfrm>
            <a:off x="975867" y="5597435"/>
            <a:ext cx="1028700" cy="126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7">
            <a:alphaModFix/>
          </a:blip>
          <a:srcRect b="12495"/>
          <a:stretch/>
        </p:blipFill>
        <p:spPr>
          <a:xfrm>
            <a:off x="2745867" y="4879868"/>
            <a:ext cx="10160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 rot="-2">
            <a:off x="360453" y="202334"/>
            <a:ext cx="512181" cy="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eading slide">
  <p:cSld name="CUSTOM_21_2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81367" y="3054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5 ">
  <p:cSld name="CUSTOM_2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4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8" name="Google Shape;188;p24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title" idx="6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4 ">
  <p:cSld name="CUSTOM_2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9" name="Google Shape;209;p25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title" idx="5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3">
  <p:cSld name="CUSTOM_2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6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7" name="Google Shape;227;p2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title" idx="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105783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1562800" y="6555533"/>
            <a:ext cx="106293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25" tIns="60925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7892833" y="0"/>
            <a:ext cx="42939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6720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8045367" y="725933"/>
            <a:ext cx="3621900" cy="868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2"/>
          </p:nvPr>
        </p:nvSpPr>
        <p:spPr>
          <a:xfrm>
            <a:off x="8432933" y="1495867"/>
            <a:ext cx="3234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3"/>
          </p:nvPr>
        </p:nvSpPr>
        <p:spPr>
          <a:xfrm>
            <a:off x="-2786" y="169867"/>
            <a:ext cx="78795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4"/>
          </p:nvPr>
        </p:nvSpPr>
        <p:spPr>
          <a:xfrm>
            <a:off x="-8000" y="687033"/>
            <a:ext cx="77604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Idea slide">
  <p:cSld name="CUSTOM_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17" y="2191350"/>
            <a:ext cx="2475301" cy="24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4194048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slide">
  <p:cSld name="CUSTOM_4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450" y="2594867"/>
            <a:ext cx="12065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_4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277434" y="2783300"/>
            <a:ext cx="939912" cy="1306984"/>
          </a:xfrm>
          <a:custGeom>
            <a:avLst/>
            <a:gdLst/>
            <a:ahLst/>
            <a:cxnLst/>
            <a:rect l="l" t="t" r="r" b="b"/>
            <a:pathLst>
              <a:path w="57303" h="79682" fill="none" extrusionOk="0">
                <a:moveTo>
                  <a:pt x="12677" y="79681"/>
                </a:moveTo>
                <a:lnTo>
                  <a:pt x="12677" y="79681"/>
                </a:lnTo>
                <a:lnTo>
                  <a:pt x="15652" y="75283"/>
                </a:lnTo>
                <a:lnTo>
                  <a:pt x="17980" y="71403"/>
                </a:lnTo>
                <a:lnTo>
                  <a:pt x="19920" y="67910"/>
                </a:lnTo>
                <a:lnTo>
                  <a:pt x="21343" y="64806"/>
                </a:lnTo>
                <a:lnTo>
                  <a:pt x="22378" y="62090"/>
                </a:lnTo>
                <a:lnTo>
                  <a:pt x="23025" y="59891"/>
                </a:lnTo>
                <a:lnTo>
                  <a:pt x="23413" y="58080"/>
                </a:lnTo>
                <a:lnTo>
                  <a:pt x="23542" y="56786"/>
                </a:lnTo>
                <a:lnTo>
                  <a:pt x="23542" y="56786"/>
                </a:lnTo>
                <a:lnTo>
                  <a:pt x="21084" y="56139"/>
                </a:lnTo>
                <a:lnTo>
                  <a:pt x="18627" y="55363"/>
                </a:lnTo>
                <a:lnTo>
                  <a:pt x="16428" y="54458"/>
                </a:lnTo>
                <a:lnTo>
                  <a:pt x="14229" y="53294"/>
                </a:lnTo>
                <a:lnTo>
                  <a:pt x="12159" y="52000"/>
                </a:lnTo>
                <a:lnTo>
                  <a:pt x="10219" y="50448"/>
                </a:lnTo>
                <a:lnTo>
                  <a:pt x="8408" y="48896"/>
                </a:lnTo>
                <a:lnTo>
                  <a:pt x="6726" y="47085"/>
                </a:lnTo>
                <a:lnTo>
                  <a:pt x="5304" y="45144"/>
                </a:lnTo>
                <a:lnTo>
                  <a:pt x="4010" y="43075"/>
                </a:lnTo>
                <a:lnTo>
                  <a:pt x="2846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518" y="33761"/>
                </a:lnTo>
                <a:lnTo>
                  <a:pt x="129" y="31174"/>
                </a:lnTo>
                <a:lnTo>
                  <a:pt x="0" y="28587"/>
                </a:lnTo>
                <a:lnTo>
                  <a:pt x="0" y="28587"/>
                </a:lnTo>
                <a:lnTo>
                  <a:pt x="259" y="25742"/>
                </a:lnTo>
                <a:lnTo>
                  <a:pt x="647" y="22896"/>
                </a:lnTo>
                <a:lnTo>
                  <a:pt x="1294" y="20050"/>
                </a:lnTo>
                <a:lnTo>
                  <a:pt x="2328" y="17463"/>
                </a:lnTo>
                <a:lnTo>
                  <a:pt x="3493" y="15005"/>
                </a:lnTo>
                <a:lnTo>
                  <a:pt x="4915" y="12677"/>
                </a:lnTo>
                <a:lnTo>
                  <a:pt x="6597" y="10478"/>
                </a:lnTo>
                <a:lnTo>
                  <a:pt x="8408" y="8409"/>
                </a:lnTo>
                <a:lnTo>
                  <a:pt x="10478" y="6598"/>
                </a:lnTo>
                <a:lnTo>
                  <a:pt x="12677" y="4916"/>
                </a:lnTo>
                <a:lnTo>
                  <a:pt x="15005" y="3493"/>
                </a:lnTo>
                <a:lnTo>
                  <a:pt x="17592" y="2200"/>
                </a:lnTo>
                <a:lnTo>
                  <a:pt x="20179" y="1294"/>
                </a:lnTo>
                <a:lnTo>
                  <a:pt x="22895" y="647"/>
                </a:lnTo>
                <a:lnTo>
                  <a:pt x="25741" y="130"/>
                </a:lnTo>
                <a:lnTo>
                  <a:pt x="28716" y="1"/>
                </a:lnTo>
                <a:lnTo>
                  <a:pt x="28716" y="1"/>
                </a:lnTo>
                <a:lnTo>
                  <a:pt x="31562" y="130"/>
                </a:lnTo>
                <a:lnTo>
                  <a:pt x="34408" y="647"/>
                </a:lnTo>
                <a:lnTo>
                  <a:pt x="37124" y="1294"/>
                </a:lnTo>
                <a:lnTo>
                  <a:pt x="39840" y="2200"/>
                </a:lnTo>
                <a:lnTo>
                  <a:pt x="42298" y="3493"/>
                </a:lnTo>
                <a:lnTo>
                  <a:pt x="44626" y="4916"/>
                </a:lnTo>
                <a:lnTo>
                  <a:pt x="46825" y="6598"/>
                </a:lnTo>
                <a:lnTo>
                  <a:pt x="48895" y="8409"/>
                </a:lnTo>
                <a:lnTo>
                  <a:pt x="50706" y="10478"/>
                </a:lnTo>
                <a:lnTo>
                  <a:pt x="52388" y="12677"/>
                </a:lnTo>
                <a:lnTo>
                  <a:pt x="53810" y="15005"/>
                </a:lnTo>
                <a:lnTo>
                  <a:pt x="54975" y="17463"/>
                </a:lnTo>
                <a:lnTo>
                  <a:pt x="56009" y="20050"/>
                </a:lnTo>
                <a:lnTo>
                  <a:pt x="56656" y="22896"/>
                </a:lnTo>
                <a:lnTo>
                  <a:pt x="57174" y="25742"/>
                </a:lnTo>
                <a:lnTo>
                  <a:pt x="57303" y="28587"/>
                </a:lnTo>
                <a:lnTo>
                  <a:pt x="57303" y="28587"/>
                </a:lnTo>
                <a:lnTo>
                  <a:pt x="57174" y="31562"/>
                </a:lnTo>
                <a:lnTo>
                  <a:pt x="56915" y="34279"/>
                </a:lnTo>
                <a:lnTo>
                  <a:pt x="56398" y="37125"/>
                </a:lnTo>
                <a:lnTo>
                  <a:pt x="55751" y="39712"/>
                </a:lnTo>
                <a:lnTo>
                  <a:pt x="54845" y="42299"/>
                </a:lnTo>
                <a:lnTo>
                  <a:pt x="53940" y="44886"/>
                </a:lnTo>
                <a:lnTo>
                  <a:pt x="52776" y="47214"/>
                </a:lnTo>
                <a:lnTo>
                  <a:pt x="51611" y="49542"/>
                </a:lnTo>
                <a:lnTo>
                  <a:pt x="50189" y="51871"/>
                </a:lnTo>
                <a:lnTo>
                  <a:pt x="48766" y="54070"/>
                </a:lnTo>
                <a:lnTo>
                  <a:pt x="47214" y="56139"/>
                </a:lnTo>
                <a:lnTo>
                  <a:pt x="45532" y="58209"/>
                </a:lnTo>
                <a:lnTo>
                  <a:pt x="43850" y="60020"/>
                </a:lnTo>
                <a:lnTo>
                  <a:pt x="42039" y="61960"/>
                </a:lnTo>
                <a:lnTo>
                  <a:pt x="40229" y="63642"/>
                </a:lnTo>
                <a:lnTo>
                  <a:pt x="38288" y="65323"/>
                </a:lnTo>
                <a:lnTo>
                  <a:pt x="36477" y="66876"/>
                </a:lnTo>
                <a:lnTo>
                  <a:pt x="34537" y="68428"/>
                </a:lnTo>
                <a:lnTo>
                  <a:pt x="30786" y="71144"/>
                </a:lnTo>
                <a:lnTo>
                  <a:pt x="27035" y="73472"/>
                </a:lnTo>
                <a:lnTo>
                  <a:pt x="23413" y="75413"/>
                </a:lnTo>
                <a:lnTo>
                  <a:pt x="20050" y="77094"/>
                </a:lnTo>
                <a:lnTo>
                  <a:pt x="17204" y="78388"/>
                </a:lnTo>
                <a:lnTo>
                  <a:pt x="14617" y="79164"/>
                </a:lnTo>
                <a:lnTo>
                  <a:pt x="12677" y="79681"/>
                </a:lnTo>
                <a:lnTo>
                  <a:pt x="12677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04243" y="2783300"/>
            <a:ext cx="937797" cy="1306984"/>
          </a:xfrm>
          <a:custGeom>
            <a:avLst/>
            <a:gdLst/>
            <a:ahLst/>
            <a:cxnLst/>
            <a:rect l="l" t="t" r="r" b="b"/>
            <a:pathLst>
              <a:path w="57174" h="79682" fill="none" extrusionOk="0">
                <a:moveTo>
                  <a:pt x="12548" y="79681"/>
                </a:moveTo>
                <a:lnTo>
                  <a:pt x="12548" y="79681"/>
                </a:lnTo>
                <a:lnTo>
                  <a:pt x="15523" y="75283"/>
                </a:lnTo>
                <a:lnTo>
                  <a:pt x="17980" y="71403"/>
                </a:lnTo>
                <a:lnTo>
                  <a:pt x="19791" y="67910"/>
                </a:lnTo>
                <a:lnTo>
                  <a:pt x="21214" y="64806"/>
                </a:lnTo>
                <a:lnTo>
                  <a:pt x="22249" y="62090"/>
                </a:lnTo>
                <a:lnTo>
                  <a:pt x="22896" y="59891"/>
                </a:lnTo>
                <a:lnTo>
                  <a:pt x="23284" y="58080"/>
                </a:lnTo>
                <a:lnTo>
                  <a:pt x="23413" y="56786"/>
                </a:lnTo>
                <a:lnTo>
                  <a:pt x="23413" y="56786"/>
                </a:lnTo>
                <a:lnTo>
                  <a:pt x="20955" y="56139"/>
                </a:lnTo>
                <a:lnTo>
                  <a:pt x="18498" y="55363"/>
                </a:lnTo>
                <a:lnTo>
                  <a:pt x="16299" y="54458"/>
                </a:lnTo>
                <a:lnTo>
                  <a:pt x="14100" y="53294"/>
                </a:lnTo>
                <a:lnTo>
                  <a:pt x="12030" y="52000"/>
                </a:lnTo>
                <a:lnTo>
                  <a:pt x="10090" y="50448"/>
                </a:lnTo>
                <a:lnTo>
                  <a:pt x="8279" y="48896"/>
                </a:lnTo>
                <a:lnTo>
                  <a:pt x="6727" y="47085"/>
                </a:lnTo>
                <a:lnTo>
                  <a:pt x="5174" y="45144"/>
                </a:lnTo>
                <a:lnTo>
                  <a:pt x="3881" y="43075"/>
                </a:lnTo>
                <a:lnTo>
                  <a:pt x="2717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388" y="33761"/>
                </a:lnTo>
                <a:lnTo>
                  <a:pt x="130" y="31174"/>
                </a:lnTo>
                <a:lnTo>
                  <a:pt x="0" y="28587"/>
                </a:lnTo>
                <a:lnTo>
                  <a:pt x="0" y="28587"/>
                </a:lnTo>
                <a:lnTo>
                  <a:pt x="130" y="25742"/>
                </a:lnTo>
                <a:lnTo>
                  <a:pt x="518" y="22896"/>
                </a:lnTo>
                <a:lnTo>
                  <a:pt x="1294" y="20050"/>
                </a:lnTo>
                <a:lnTo>
                  <a:pt x="2199" y="17463"/>
                </a:lnTo>
                <a:lnTo>
                  <a:pt x="3364" y="15005"/>
                </a:lnTo>
                <a:lnTo>
                  <a:pt x="4786" y="12677"/>
                </a:lnTo>
                <a:lnTo>
                  <a:pt x="6468" y="10478"/>
                </a:lnTo>
                <a:lnTo>
                  <a:pt x="8279" y="8409"/>
                </a:lnTo>
                <a:lnTo>
                  <a:pt x="10349" y="6598"/>
                </a:lnTo>
                <a:lnTo>
                  <a:pt x="12548" y="4916"/>
                </a:lnTo>
                <a:lnTo>
                  <a:pt x="14876" y="3493"/>
                </a:lnTo>
                <a:lnTo>
                  <a:pt x="17463" y="2200"/>
                </a:lnTo>
                <a:lnTo>
                  <a:pt x="20050" y="1294"/>
                </a:lnTo>
                <a:lnTo>
                  <a:pt x="22766" y="647"/>
                </a:lnTo>
                <a:lnTo>
                  <a:pt x="25612" y="130"/>
                </a:lnTo>
                <a:lnTo>
                  <a:pt x="28587" y="1"/>
                </a:lnTo>
                <a:lnTo>
                  <a:pt x="28587" y="1"/>
                </a:lnTo>
                <a:lnTo>
                  <a:pt x="31433" y="130"/>
                </a:lnTo>
                <a:lnTo>
                  <a:pt x="34279" y="647"/>
                </a:lnTo>
                <a:lnTo>
                  <a:pt x="37124" y="1294"/>
                </a:lnTo>
                <a:lnTo>
                  <a:pt x="39711" y="2200"/>
                </a:lnTo>
                <a:lnTo>
                  <a:pt x="42169" y="3493"/>
                </a:lnTo>
                <a:lnTo>
                  <a:pt x="44627" y="4916"/>
                </a:lnTo>
                <a:lnTo>
                  <a:pt x="46826" y="6598"/>
                </a:lnTo>
                <a:lnTo>
                  <a:pt x="48766" y="8409"/>
                </a:lnTo>
                <a:lnTo>
                  <a:pt x="50706" y="10478"/>
                </a:lnTo>
                <a:lnTo>
                  <a:pt x="52259" y="12677"/>
                </a:lnTo>
                <a:lnTo>
                  <a:pt x="53681" y="15005"/>
                </a:lnTo>
                <a:lnTo>
                  <a:pt x="54975" y="17463"/>
                </a:lnTo>
                <a:lnTo>
                  <a:pt x="55880" y="20050"/>
                </a:lnTo>
                <a:lnTo>
                  <a:pt x="56657" y="22896"/>
                </a:lnTo>
                <a:lnTo>
                  <a:pt x="57045" y="25742"/>
                </a:lnTo>
                <a:lnTo>
                  <a:pt x="57174" y="28587"/>
                </a:lnTo>
                <a:lnTo>
                  <a:pt x="57174" y="28587"/>
                </a:lnTo>
                <a:lnTo>
                  <a:pt x="57045" y="31562"/>
                </a:lnTo>
                <a:lnTo>
                  <a:pt x="56786" y="34279"/>
                </a:lnTo>
                <a:lnTo>
                  <a:pt x="56268" y="37125"/>
                </a:lnTo>
                <a:lnTo>
                  <a:pt x="55622" y="39712"/>
                </a:lnTo>
                <a:lnTo>
                  <a:pt x="54846" y="42299"/>
                </a:lnTo>
                <a:lnTo>
                  <a:pt x="53811" y="44886"/>
                </a:lnTo>
                <a:lnTo>
                  <a:pt x="52776" y="47214"/>
                </a:lnTo>
                <a:lnTo>
                  <a:pt x="51482" y="49542"/>
                </a:lnTo>
                <a:lnTo>
                  <a:pt x="50060" y="51871"/>
                </a:lnTo>
                <a:lnTo>
                  <a:pt x="48637" y="54070"/>
                </a:lnTo>
                <a:lnTo>
                  <a:pt x="47084" y="56139"/>
                </a:lnTo>
                <a:lnTo>
                  <a:pt x="45403" y="58209"/>
                </a:lnTo>
                <a:lnTo>
                  <a:pt x="43721" y="60020"/>
                </a:lnTo>
                <a:lnTo>
                  <a:pt x="41910" y="61960"/>
                </a:lnTo>
                <a:lnTo>
                  <a:pt x="40099" y="63642"/>
                </a:lnTo>
                <a:lnTo>
                  <a:pt x="38289" y="65323"/>
                </a:lnTo>
                <a:lnTo>
                  <a:pt x="36348" y="66876"/>
                </a:lnTo>
                <a:lnTo>
                  <a:pt x="34408" y="68428"/>
                </a:lnTo>
                <a:lnTo>
                  <a:pt x="30657" y="71144"/>
                </a:lnTo>
                <a:lnTo>
                  <a:pt x="26906" y="73472"/>
                </a:lnTo>
                <a:lnTo>
                  <a:pt x="23284" y="75413"/>
                </a:lnTo>
                <a:lnTo>
                  <a:pt x="20050" y="77094"/>
                </a:lnTo>
                <a:lnTo>
                  <a:pt x="17075" y="78388"/>
                </a:lnTo>
                <a:lnTo>
                  <a:pt x="14488" y="79164"/>
                </a:lnTo>
                <a:lnTo>
                  <a:pt x="12548" y="79681"/>
                </a:lnTo>
                <a:lnTo>
                  <a:pt x="12548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1"/>
          </p:nvPr>
        </p:nvSpPr>
        <p:spPr>
          <a:xfrm>
            <a:off x="963733" y="5198833"/>
            <a:ext cx="2592000" cy="57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567992" y="2249400"/>
            <a:ext cx="2647200" cy="2647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370931" y="2249400"/>
            <a:ext cx="2647200" cy="2647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173869" y="2249400"/>
            <a:ext cx="2647200" cy="2647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976808" y="2249400"/>
            <a:ext cx="2647200" cy="2647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03448" y="3266849"/>
            <a:ext cx="611985" cy="611985"/>
            <a:chOff x="4898908" y="4195167"/>
            <a:chExt cx="459000" cy="459000"/>
          </a:xfrm>
        </p:grpSpPr>
        <p:sp>
          <p:nvSpPr>
            <p:cNvPr id="275" name="Google Shape;275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789848" y="3266849"/>
            <a:ext cx="611985" cy="611985"/>
            <a:chOff x="4898908" y="4195167"/>
            <a:chExt cx="459000" cy="459000"/>
          </a:xfrm>
        </p:grpSpPr>
        <p:sp>
          <p:nvSpPr>
            <p:cNvPr id="278" name="Google Shape;278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576248" y="3266849"/>
            <a:ext cx="611985" cy="611985"/>
            <a:chOff x="4898908" y="4195167"/>
            <a:chExt cx="459000" cy="459000"/>
          </a:xfrm>
        </p:grpSpPr>
        <p:sp>
          <p:nvSpPr>
            <p:cNvPr id="281" name="Google Shape;281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17167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6038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1883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43250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27"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8444400" y="1897257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79667" y="2542993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844359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>
            <a:off x="623733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59000" y="2541965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24432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4541150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76417" y="2541981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88950" y="1793333"/>
            <a:ext cx="31233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406367" y="1793333"/>
            <a:ext cx="3098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453214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27_1"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flipH="1">
            <a:off x="6824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682378" y="1587237"/>
            <a:ext cx="711186" cy="711306"/>
            <a:chOff x="457200" y="1378813"/>
            <a:chExt cx="695400" cy="695450"/>
          </a:xfrm>
        </p:grpSpPr>
        <p:sp>
          <p:nvSpPr>
            <p:cNvPr id="306" name="Google Shape;306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4378078" y="1587237"/>
            <a:ext cx="711186" cy="711306"/>
            <a:chOff x="457200" y="1378813"/>
            <a:chExt cx="695400" cy="695450"/>
          </a:xfrm>
        </p:grpSpPr>
        <p:sp>
          <p:nvSpPr>
            <p:cNvPr id="309" name="Google Shape;309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 flipH="1">
            <a:off x="43781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4"/>
          <p:cNvGrpSpPr/>
          <p:nvPr/>
        </p:nvGrpSpPr>
        <p:grpSpPr>
          <a:xfrm>
            <a:off x="8251578" y="1588237"/>
            <a:ext cx="711186" cy="711306"/>
            <a:chOff x="457200" y="1378813"/>
            <a:chExt cx="695400" cy="695450"/>
          </a:xfrm>
        </p:grpSpPr>
        <p:sp>
          <p:nvSpPr>
            <p:cNvPr id="313" name="Google Shape;313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800" b="0" i="0" u="none" strike="noStrike" cap="none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 flipH="1">
            <a:off x="8251655" y="2378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28"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609547" y="1723957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1159" y="2242341"/>
            <a:ext cx="348039" cy="192926"/>
          </a:xfrm>
          <a:prstGeom prst="flowChartExtra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6502347" y="1723974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35"/>
          <p:cNvSpPr/>
          <p:nvPr/>
        </p:nvSpPr>
        <p:spPr>
          <a:xfrm rot="10800000">
            <a:off x="6683959" y="2242358"/>
            <a:ext cx="348039" cy="192926"/>
          </a:xfrm>
          <a:prstGeom prst="flowChartExtract">
            <a:avLst/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609533" y="1739740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502333" y="1746024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722900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 idx="2"/>
          </p:nvPr>
        </p:nvSpPr>
        <p:spPr>
          <a:xfrm>
            <a:off x="6634933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3"/>
          </p:nvPr>
        </p:nvSpPr>
        <p:spPr>
          <a:xfrm>
            <a:off x="722900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Font typeface="Roboto Light"/>
              <a:buNone/>
              <a:defRPr sz="2100" b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 idx="4"/>
          </p:nvPr>
        </p:nvSpPr>
        <p:spPr>
          <a:xfrm>
            <a:off x="6634933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Font typeface="Roboto Light"/>
              <a:buNone/>
              <a:defRPr sz="2100" b="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 idx="5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 1">
  <p:cSld name="CUSTOM_28_1"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478502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6"/>
          <p:cNvSpPr txBox="1">
            <a:spLocks noGrp="1"/>
          </p:cNvSpPr>
          <p:nvPr>
            <p:ph type="title"/>
          </p:nvPr>
        </p:nvSpPr>
        <p:spPr>
          <a:xfrm>
            <a:off x="1572657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2"/>
          </p:nvPr>
        </p:nvSpPr>
        <p:spPr>
          <a:xfrm>
            <a:off x="1194967" y="2495167"/>
            <a:ext cx="45453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3"/>
          </p:nvPr>
        </p:nvSpPr>
        <p:spPr>
          <a:xfrm>
            <a:off x="7098567" y="2495167"/>
            <a:ext cx="48099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6"/>
          <p:cNvGrpSpPr/>
          <p:nvPr/>
        </p:nvGrpSpPr>
        <p:grpSpPr>
          <a:xfrm>
            <a:off x="609544" y="1587237"/>
            <a:ext cx="711186" cy="711306"/>
            <a:chOff x="457200" y="1378813"/>
            <a:chExt cx="695400" cy="695450"/>
          </a:xfrm>
        </p:grpSpPr>
        <p:sp>
          <p:nvSpPr>
            <p:cNvPr id="340" name="Google Shape;340;p3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6502483" y="1587237"/>
            <a:ext cx="711186" cy="711306"/>
            <a:chOff x="2605668" y="1378813"/>
            <a:chExt cx="695400" cy="695450"/>
          </a:xfrm>
        </p:grpSpPr>
        <p:sp>
          <p:nvSpPr>
            <p:cNvPr id="343" name="Google Shape;343;p36"/>
            <p:cNvSpPr/>
            <p:nvPr/>
          </p:nvSpPr>
          <p:spPr>
            <a:xfrm>
              <a:off x="2605668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10800000">
              <a:off x="2783210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7371969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6"/>
          <p:cNvSpPr txBox="1">
            <a:spLocks noGrp="1"/>
          </p:cNvSpPr>
          <p:nvPr>
            <p:ph type="title" idx="5"/>
          </p:nvPr>
        </p:nvSpPr>
        <p:spPr>
          <a:xfrm>
            <a:off x="7466124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25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406400" y="1448600"/>
            <a:ext cx="2698800" cy="49095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301222" y="1448600"/>
            <a:ext cx="2698800" cy="49095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196044" y="1448600"/>
            <a:ext cx="2698800" cy="49095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090867" y="1448600"/>
            <a:ext cx="2698800" cy="49095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9286467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9488500" y="274935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9695783" y="272055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264819" y="271013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91650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4968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20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04067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1011350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0386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04067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1011350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80386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04067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11350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80386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80406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1135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8038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0406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101135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8038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80406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101135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58038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0406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1135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8038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4885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96957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92648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885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96957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92648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69885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90613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347516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69885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390613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347516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369885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390613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47516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59370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680098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37001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5937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8009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3700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698850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906133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475169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3698850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906133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3475169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698850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3906133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475169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698850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906133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475169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6593683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6800967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70003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593683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6800967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6370003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593683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6800967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370003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93683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6800967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370003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948851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969580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926483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948851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69580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926483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948851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969580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926483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948851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969580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926483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5937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68009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700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41" name="Google Shape;441;p3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tion slide">
  <p:cSld name="CUSTOM_22">
    <p:bg>
      <p:bgPr>
        <a:solidFill>
          <a:srgbClr val="F2F2F2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>
            <a:spLocks noGrp="1"/>
          </p:cNvSpPr>
          <p:nvPr>
            <p:ph type="title"/>
          </p:nvPr>
        </p:nvSpPr>
        <p:spPr>
          <a:xfrm>
            <a:off x="2612967" y="21882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46" name="Google Shape;446;p38"/>
          <p:cNvSpPr/>
          <p:nvPr/>
        </p:nvSpPr>
        <p:spPr>
          <a:xfrm rot="10800000" flipH="1">
            <a:off x="918400" y="922800"/>
            <a:ext cx="10355100" cy="5012400"/>
          </a:xfrm>
          <a:prstGeom prst="bracePair">
            <a:avLst/>
          </a:prstGeom>
          <a:noFill/>
          <a:ln w="76200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1472357" y="1386251"/>
            <a:ext cx="9247523" cy="4175678"/>
          </a:xfrm>
          <a:custGeom>
            <a:avLst/>
            <a:gdLst/>
            <a:ahLst/>
            <a:cxnLst/>
            <a:rect l="l" t="t" r="r" b="b"/>
            <a:pathLst>
              <a:path w="284824" h="128611" extrusionOk="0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 idx="2"/>
          </p:nvPr>
        </p:nvSpPr>
        <p:spPr>
          <a:xfrm>
            <a:off x="1933833" y="1386267"/>
            <a:ext cx="8325600" cy="4175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01">
  <p:cSld name="CUSTOM_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9"/>
          <p:cNvGraphicFramePr/>
          <p:nvPr/>
        </p:nvGraphicFramePr>
        <p:xfrm>
          <a:off x="989433" y="137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{8A235A78-4FD0-49A3-A02F-E3AA7904E6EB}</a:tableStyleId>
              </a:tblPr>
              <a:tblGrid>
                <a:gridCol w="5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Yes/No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1">
  <p:cSld name="CUSTOM_6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>
            <a:spLocks noGrp="1"/>
          </p:cNvSpPr>
          <p:nvPr>
            <p:ph type="pic" idx="2"/>
          </p:nvPr>
        </p:nvSpPr>
        <p:spPr>
          <a:xfrm>
            <a:off x="7897833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0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70929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title"/>
          </p:nvPr>
        </p:nvSpPr>
        <p:spPr>
          <a:xfrm>
            <a:off x="-2783" y="169867"/>
            <a:ext cx="78849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40"/>
          <p:cNvSpPr txBox="1">
            <a:spLocks noGrp="1"/>
          </p:cNvSpPr>
          <p:nvPr>
            <p:ph type="title" idx="3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2">
  <p:cSld name="CUSTOM_7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>
            <a:spLocks noGrp="1"/>
          </p:cNvSpPr>
          <p:nvPr>
            <p:ph type="pic" idx="2"/>
          </p:nvPr>
        </p:nvSpPr>
        <p:spPr>
          <a:xfrm>
            <a:off x="0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1"/>
          <p:cNvSpPr txBox="1">
            <a:spLocks noGrp="1"/>
          </p:cNvSpPr>
          <p:nvPr>
            <p:ph type="title"/>
          </p:nvPr>
        </p:nvSpPr>
        <p:spPr>
          <a:xfrm>
            <a:off x="4294000" y="169867"/>
            <a:ext cx="74763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body" idx="1"/>
          </p:nvPr>
        </p:nvSpPr>
        <p:spPr>
          <a:xfrm>
            <a:off x="5070500" y="1495633"/>
            <a:ext cx="68028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3"/>
          </p:nvPr>
        </p:nvSpPr>
        <p:spPr>
          <a:xfrm>
            <a:off x="4294000" y="687033"/>
            <a:ext cx="7922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1">
  <p:cSld name="CUSTOM_8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2"/>
          <p:cNvCxnSpPr/>
          <p:nvPr/>
        </p:nvCxnSpPr>
        <p:spPr>
          <a:xfrm rot="10800000">
            <a:off x="3892467" y="3168581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5" name="Google Shape;465;p42"/>
          <p:cNvCxnSpPr/>
          <p:nvPr/>
        </p:nvCxnSpPr>
        <p:spPr>
          <a:xfrm rot="10800000">
            <a:off x="3892467" y="5087800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6" name="Google Shape;466;p42"/>
          <p:cNvSpPr>
            <a:spLocks noGrp="1"/>
          </p:cNvSpPr>
          <p:nvPr>
            <p:ph type="pic" idx="2"/>
          </p:nvPr>
        </p:nvSpPr>
        <p:spPr>
          <a:xfrm>
            <a:off x="4781367" y="2073900"/>
            <a:ext cx="6573900" cy="355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>
            <a:off x="965767" y="2839267"/>
            <a:ext cx="2817900" cy="14109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 idx="3"/>
          </p:nvPr>
        </p:nvSpPr>
        <p:spPr>
          <a:xfrm>
            <a:off x="965767" y="4778500"/>
            <a:ext cx="2817900" cy="1150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2">
  <p:cSld name="CUSTOM_9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 rot="10800000">
            <a:off x="2276100" y="3168567"/>
            <a:ext cx="6285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9496900" y="5082948"/>
            <a:ext cx="3600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74" name="Google Shape;474;p43"/>
          <p:cNvSpPr>
            <a:spLocks noGrp="1"/>
          </p:cNvSpPr>
          <p:nvPr>
            <p:ph type="pic" idx="2"/>
          </p:nvPr>
        </p:nvSpPr>
        <p:spPr>
          <a:xfrm>
            <a:off x="3056700" y="2073900"/>
            <a:ext cx="6326400" cy="3422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578700" y="2874700"/>
            <a:ext cx="1740000" cy="1820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43"/>
          <p:cNvSpPr txBox="1">
            <a:spLocks noGrp="1"/>
          </p:cNvSpPr>
          <p:nvPr>
            <p:ph type="title" idx="3"/>
          </p:nvPr>
        </p:nvSpPr>
        <p:spPr>
          <a:xfrm>
            <a:off x="9970700" y="2951367"/>
            <a:ext cx="1740000" cy="2400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3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">
  <p:cSld name="CUSTOM_10_2">
    <p:bg>
      <p:bgPr>
        <a:solidFill>
          <a:srgbClr val="F2F2F2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>
            <a:spLocks noGrp="1"/>
          </p:cNvSpPr>
          <p:nvPr>
            <p:ph type="title"/>
          </p:nvPr>
        </p:nvSpPr>
        <p:spPr>
          <a:xfrm>
            <a:off x="0" y="4686167"/>
            <a:ext cx="12192000" cy="755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82" name="Google Shape;482;p44"/>
          <p:cNvSpPr txBox="1"/>
          <p:nvPr/>
        </p:nvSpPr>
        <p:spPr>
          <a:xfrm>
            <a:off x="415600" y="38943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Demonstration</a:t>
            </a:r>
            <a:endParaRPr sz="3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4375" y="2111667"/>
            <a:ext cx="1563117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 1">
  <p:cSld name="CUSTOM_10_2_1">
    <p:bg>
      <p:bgPr>
        <a:solidFill>
          <a:srgbClr val="F2F2F2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0000" y="2049267"/>
            <a:ext cx="1592000" cy="153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CUSTOM_10_1">
    <p:bg>
      <p:bgPr>
        <a:solidFill>
          <a:srgbClr val="F2F2F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 1">
  <p:cSld name="CUSTOM_10_1_2">
    <p:bg>
      <p:bgPr>
        <a:solidFill>
          <a:srgbClr val="F2F2F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 for a video slide">
  <p:cSld name="CUSTOM_10_1_1">
    <p:bg>
      <p:bgPr>
        <a:solidFill>
          <a:srgbClr val="F2F2F2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133" y="2212233"/>
            <a:ext cx="1749733" cy="12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er review slide">
  <p:cSld name="CUSTOM_10_1_1_1">
    <p:bg>
      <p:bgPr>
        <a:solidFill>
          <a:srgbClr val="F2F2F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37333"/>
            <a:ext cx="1722067" cy="17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t's recap slide">
  <p:cSld name="CUSTOM_10_1_1_1_2">
    <p:bg>
      <p:bgPr>
        <a:solidFill>
          <a:srgbClr val="F2F2F2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13812"/>
            <a:ext cx="1722067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Hours slide">
  <p:cSld name="CUSTOM_10_1_1_1_2_3">
    <p:bg>
      <p:bgPr>
        <a:solidFill>
          <a:srgbClr val="F2F2F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7133" y="2111800"/>
            <a:ext cx="287773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ck slide">
  <p:cSld name="CUSTOM_10_1_1_1_2_3_1">
    <p:bg>
      <p:bgPr>
        <a:solidFill>
          <a:srgbClr val="F2F2F2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 Slack Channel: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2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509" name="Google Shape;509;p52"/>
          <p:cNvPicPr preferRelativeResize="0"/>
          <p:nvPr/>
        </p:nvPicPr>
        <p:blipFill rotWithShape="1">
          <a:blip r:embed="rId2">
            <a:alphaModFix/>
          </a:blip>
          <a:srcRect r="72231"/>
          <a:stretch/>
        </p:blipFill>
        <p:spPr>
          <a:xfrm>
            <a:off x="5182798" y="1779433"/>
            <a:ext cx="1826368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">
  <p:cSld name="CUSTOM_10_1_1_1_2_2_1">
    <p:bg>
      <p:bgPr>
        <a:solidFill>
          <a:srgbClr val="F2F2F2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class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3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53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14" name="Google Shape;514;p53"/>
          <p:cNvSpPr/>
          <p:nvPr/>
        </p:nvSpPr>
        <p:spPr>
          <a:xfrm>
            <a:off x="5920823" y="2261476"/>
            <a:ext cx="350249" cy="703419"/>
          </a:xfrm>
          <a:custGeom>
            <a:avLst/>
            <a:gdLst/>
            <a:ahLst/>
            <a:cxnLst/>
            <a:rect l="l" t="t" r="r" b="b"/>
            <a:pathLst>
              <a:path w="102637" h="206130" fill="none" extrusionOk="0">
                <a:moveTo>
                  <a:pt x="0" y="1"/>
                </a:moveTo>
                <a:lnTo>
                  <a:pt x="102637" y="103065"/>
                </a:lnTo>
                <a:lnTo>
                  <a:pt x="0" y="206129"/>
                </a:lnTo>
              </a:path>
            </a:pathLst>
          </a:custGeom>
          <a:solidFill>
            <a:srgbClr val="FFFFFF"/>
          </a:solidFill>
          <a:ln w="190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 1">
  <p:cSld name="CUSTOM_10_1_1_1_2_2_1_1">
    <p:bg>
      <p:bgPr>
        <a:solidFill>
          <a:srgbClr val="F2F2F2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2913067" y="5661867"/>
            <a:ext cx="8691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9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" name="Google Shape;518;p54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/>
        </p:nvSpPr>
        <p:spPr>
          <a:xfrm>
            <a:off x="0" y="38223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to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81" y="2111667"/>
            <a:ext cx="1416705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 slide">
  <p:cSld name="CUSTOM_10_1_1_1_2_1">
    <p:bg>
      <p:bgPr>
        <a:solidFill>
          <a:srgbClr val="F2F2F2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500" y="1995600"/>
            <a:ext cx="1402066" cy="14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llenge slide">
  <p:cSld name="CUSTOM_10_1_1_1_2_1_1">
    <p:bg>
      <p:bgPr>
        <a:solidFill>
          <a:srgbClr val="F2F2F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30" name="Google Shape;53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7283" y="1697583"/>
            <a:ext cx="1713033" cy="14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CUSTOM_10_1_1_1_1">
    <p:bg>
      <p:bgPr>
        <a:solidFill>
          <a:srgbClr val="F2F2F2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0" y="35846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6867" y="1924833"/>
            <a:ext cx="1794066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3">
            <a:alphaModFix/>
          </a:blip>
          <a:srcRect b="19665"/>
          <a:stretch/>
        </p:blipFill>
        <p:spPr>
          <a:xfrm flipH="1">
            <a:off x="2201800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 b="30598"/>
          <a:stretch/>
        </p:blipFill>
        <p:spPr>
          <a:xfrm flipH="1">
            <a:off x="4850933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3540649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6023850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5687"/>
          <a:stretch/>
        </p:blipFill>
        <p:spPr>
          <a:xfrm flipH="1">
            <a:off x="7972234" y="5355003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re your answers slide">
  <p:cSld name="CUSTOM_10_1_1_1_1_1">
    <p:bg>
      <p:bgPr>
        <a:solidFill>
          <a:srgbClr val="F2F2F2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 flipH="1">
            <a:off x="1668217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7266083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4782583" y="1865700"/>
            <a:ext cx="2659200" cy="2659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1891117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706183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7292483" y="2693900"/>
            <a:ext cx="3204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member slide">
  <p:cSld name="CUSTOM_10_1_1_1_1_1_1">
    <p:bg>
      <p:bgPr>
        <a:solidFill>
          <a:srgbClr val="F2F2F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/>
        </p:nvSpPr>
        <p:spPr>
          <a:xfrm>
            <a:off x="6492667" y="2001333"/>
            <a:ext cx="52017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6096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000" b="1" i="0" u="none" strike="noStrike" cap="none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Remember,</a:t>
            </a:r>
            <a:r>
              <a:rPr lang="en-US" sz="6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6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741764" y="2002767"/>
            <a:ext cx="7950531" cy="3382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9"/>
          <p:cNvGrpSpPr/>
          <p:nvPr/>
        </p:nvGrpSpPr>
        <p:grpSpPr>
          <a:xfrm>
            <a:off x="5296424" y="1608167"/>
            <a:ext cx="1401713" cy="1227163"/>
            <a:chOff x="587700" y="-13400"/>
            <a:chExt cx="5735325" cy="5021125"/>
          </a:xfrm>
        </p:grpSpPr>
        <p:sp>
          <p:nvSpPr>
            <p:cNvPr id="552" name="Google Shape;552;p59"/>
            <p:cNvSpPr/>
            <p:nvPr/>
          </p:nvSpPr>
          <p:spPr>
            <a:xfrm>
              <a:off x="3126550" y="3129550"/>
              <a:ext cx="449525" cy="1850775"/>
            </a:xfrm>
            <a:custGeom>
              <a:avLst/>
              <a:gdLst/>
              <a:ahLst/>
              <a:cxnLst/>
              <a:rect l="l" t="t" r="r" b="b"/>
              <a:pathLst>
                <a:path w="17981" h="74031" fill="none" extrusionOk="0">
                  <a:moveTo>
                    <a:pt x="1" y="68541"/>
                  </a:moveTo>
                  <a:cubicBezTo>
                    <a:pt x="7486" y="74031"/>
                    <a:pt x="17981" y="42278"/>
                    <a:pt x="5491" y="0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253475" y="3038050"/>
              <a:ext cx="1008375" cy="1969675"/>
            </a:xfrm>
            <a:custGeom>
              <a:avLst/>
              <a:gdLst/>
              <a:ahLst/>
              <a:cxnLst/>
              <a:rect l="l" t="t" r="r" b="b"/>
              <a:pathLst>
                <a:path w="40335" h="78787" fill="none" extrusionOk="0">
                  <a:moveTo>
                    <a:pt x="0" y="69792"/>
                  </a:moveTo>
                  <a:cubicBezTo>
                    <a:pt x="16481" y="78787"/>
                    <a:pt x="40334" y="34844"/>
                    <a:pt x="28206" y="11125"/>
                  </a:cubicBezTo>
                  <a:cubicBezTo>
                    <a:pt x="22519" y="0"/>
                    <a:pt x="1541" y="5118"/>
                    <a:pt x="1913" y="9099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587700" y="131875"/>
              <a:ext cx="2878775" cy="2997700"/>
            </a:xfrm>
            <a:custGeom>
              <a:avLst/>
              <a:gdLst/>
              <a:ahLst/>
              <a:cxnLst/>
              <a:rect l="l" t="t" r="r" b="b"/>
              <a:pathLst>
                <a:path w="115151" h="119908" fill="none" extrusionOk="0">
                  <a:moveTo>
                    <a:pt x="115151" y="119907"/>
                  </a:moveTo>
                  <a:cubicBezTo>
                    <a:pt x="50602" y="114789"/>
                    <a:pt x="1" y="75106"/>
                    <a:pt x="30926" y="48761"/>
                  </a:cubicBezTo>
                  <a:cubicBezTo>
                    <a:pt x="88165" y="0"/>
                    <a:pt x="115151" y="119907"/>
                    <a:pt x="115151" y="119907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08550" y="-13400"/>
              <a:ext cx="1796500" cy="3142975"/>
            </a:xfrm>
            <a:custGeom>
              <a:avLst/>
              <a:gdLst/>
              <a:ahLst/>
              <a:cxnLst/>
              <a:rect l="l" t="t" r="r" b="b"/>
              <a:pathLst>
                <a:path w="71860" h="125719" fill="none" extrusionOk="0">
                  <a:moveTo>
                    <a:pt x="2317" y="125718"/>
                  </a:moveTo>
                  <a:cubicBezTo>
                    <a:pt x="1" y="63568"/>
                    <a:pt x="64974" y="1"/>
                    <a:pt x="69492" y="63568"/>
                  </a:cubicBezTo>
                  <a:cubicBezTo>
                    <a:pt x="71860" y="96850"/>
                    <a:pt x="2317" y="125718"/>
                    <a:pt x="2317" y="125718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466450" y="2580250"/>
              <a:ext cx="2856575" cy="1271275"/>
            </a:xfrm>
            <a:custGeom>
              <a:avLst/>
              <a:gdLst/>
              <a:ahLst/>
              <a:cxnLst/>
              <a:rect l="l" t="t" r="r" b="b"/>
              <a:pathLst>
                <a:path w="114263" h="50851" fill="none" extrusionOk="0">
                  <a:moveTo>
                    <a:pt x="1" y="21972"/>
                  </a:moveTo>
                  <a:cubicBezTo>
                    <a:pt x="52732" y="1"/>
                    <a:pt x="75965" y="50850"/>
                    <a:pt x="114262" y="13184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9"/>
          <p:cNvSpPr txBox="1"/>
          <p:nvPr/>
        </p:nvSpPr>
        <p:spPr>
          <a:xfrm>
            <a:off x="7127133" y="3118600"/>
            <a:ext cx="4699200" cy="3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6">
  <p:cSld name="CUSTOM_1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0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0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0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0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60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0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2" name="Google Shape;572;p60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60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60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60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60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60"/>
          <p:cNvSpPr txBox="1">
            <a:spLocks noGrp="1"/>
          </p:cNvSpPr>
          <p:nvPr>
            <p:ph type="subTitle" idx="6"/>
          </p:nvPr>
        </p:nvSpPr>
        <p:spPr>
          <a:xfrm>
            <a:off x="1805867" y="57969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6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60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5">
  <p:cSld name="CUSTOM_11_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1" name="Google Shape;591;p61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61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61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6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61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4">
  <p:cSld name="CUSTOM_11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2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4" name="Google Shape;604;p62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6" name="Google Shape;606;p62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7" name="Google Shape;607;p62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62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62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62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6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6">
  <p:cSld name="CUSTOM_11_1_1_2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3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15" name="Google Shape;615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18" name="Google Shape;618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21" name="Google Shape;621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24" name="Google Shape;624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586818" y="5008344"/>
            <a:ext cx="1035841" cy="648384"/>
            <a:chOff x="457200" y="1466425"/>
            <a:chExt cx="776900" cy="486300"/>
          </a:xfrm>
        </p:grpSpPr>
        <p:sp>
          <p:nvSpPr>
            <p:cNvPr id="627" name="Google Shape;627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9" name="Google Shape;629;p63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3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63"/>
          <p:cNvSpPr/>
          <p:nvPr/>
        </p:nvSpPr>
        <p:spPr>
          <a:xfrm>
            <a:off x="1780633" y="5008399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63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63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63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63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63"/>
          <p:cNvSpPr txBox="1">
            <a:spLocks noGrp="1"/>
          </p:cNvSpPr>
          <p:nvPr>
            <p:ph type="subTitle" idx="5"/>
          </p:nvPr>
        </p:nvSpPr>
        <p:spPr>
          <a:xfrm>
            <a:off x="1805867" y="5013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63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4">
  <p:cSld name="CUSTOM_11_1_1_2_2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43" name="Google Shape;643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5" name="Google Shape;645;p64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46" name="Google Shape;646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8" name="Google Shape;648;p64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49" name="Google Shape;649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1" name="Google Shape;651;p64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52" name="Google Shape;652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4" name="Google Shape;654;p64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64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64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64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64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64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3">
  <p:cSld name="CUSTOM_11_1_1_2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65"/>
          <p:cNvSpPr/>
          <p:nvPr/>
        </p:nvSpPr>
        <p:spPr>
          <a:xfrm>
            <a:off x="1803400" y="1515833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65"/>
          <p:cNvGrpSpPr/>
          <p:nvPr/>
        </p:nvGrpSpPr>
        <p:grpSpPr>
          <a:xfrm>
            <a:off x="609585" y="1515771"/>
            <a:ext cx="1035826" cy="828379"/>
            <a:chOff x="457200" y="1378813"/>
            <a:chExt cx="776889" cy="621300"/>
          </a:xfrm>
        </p:grpSpPr>
        <p:sp>
          <p:nvSpPr>
            <p:cNvPr id="668" name="Google Shape;668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0" name="Google Shape;670;p65"/>
          <p:cNvGrpSpPr/>
          <p:nvPr/>
        </p:nvGrpSpPr>
        <p:grpSpPr>
          <a:xfrm>
            <a:off x="609585" y="2648987"/>
            <a:ext cx="1035826" cy="828379"/>
            <a:chOff x="457200" y="1378813"/>
            <a:chExt cx="776889" cy="621300"/>
          </a:xfrm>
        </p:grpSpPr>
        <p:sp>
          <p:nvSpPr>
            <p:cNvPr id="671" name="Google Shape;671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3" name="Google Shape;673;p65"/>
          <p:cNvGrpSpPr/>
          <p:nvPr/>
        </p:nvGrpSpPr>
        <p:grpSpPr>
          <a:xfrm>
            <a:off x="609585" y="3775821"/>
            <a:ext cx="1035826" cy="828379"/>
            <a:chOff x="457200" y="1378813"/>
            <a:chExt cx="776889" cy="621300"/>
          </a:xfrm>
        </p:grpSpPr>
        <p:sp>
          <p:nvSpPr>
            <p:cNvPr id="674" name="Google Shape;674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1803400" y="2652248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1803400" y="3775867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-16400" y="157234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-16400" y="2655451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0" y="377908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 1 1 1">
  <p:cSld name="CUSTOM_11_1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66"/>
          <p:cNvCxnSpPr/>
          <p:nvPr/>
        </p:nvCxnSpPr>
        <p:spPr>
          <a:xfrm>
            <a:off x="41267" y="2638367"/>
            <a:ext cx="13524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4" name="Google Shape;684;p66"/>
          <p:cNvCxnSpPr/>
          <p:nvPr/>
        </p:nvCxnSpPr>
        <p:spPr>
          <a:xfrm>
            <a:off x="-8000" y="17327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5" name="Google Shape;685;p66"/>
          <p:cNvCxnSpPr/>
          <p:nvPr/>
        </p:nvCxnSpPr>
        <p:spPr>
          <a:xfrm>
            <a:off x="19724" y="2639400"/>
            <a:ext cx="1374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6" name="Google Shape;686;p66"/>
          <p:cNvCxnSpPr/>
          <p:nvPr/>
        </p:nvCxnSpPr>
        <p:spPr>
          <a:xfrm>
            <a:off x="33587" y="3490033"/>
            <a:ext cx="1360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7" name="Google Shape;687;p66"/>
          <p:cNvCxnSpPr/>
          <p:nvPr/>
        </p:nvCxnSpPr>
        <p:spPr>
          <a:xfrm>
            <a:off x="-8000" y="43418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88" name="Google Shape;688;p6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6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1271100" y="14794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6"/>
          <p:cNvSpPr/>
          <p:nvPr/>
        </p:nvSpPr>
        <p:spPr>
          <a:xfrm>
            <a:off x="1161067" y="4126430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3" name="Google Shape;693;p66"/>
          <p:cNvSpPr txBox="1">
            <a:spLocks noGrp="1"/>
          </p:cNvSpPr>
          <p:nvPr>
            <p:ph type="subTitle" idx="1"/>
          </p:nvPr>
        </p:nvSpPr>
        <p:spPr>
          <a:xfrm>
            <a:off x="1591867" y="1505567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66"/>
          <p:cNvSpPr txBox="1">
            <a:spLocks noGrp="1"/>
          </p:cNvSpPr>
          <p:nvPr>
            <p:ph type="subTitle" idx="2"/>
          </p:nvPr>
        </p:nvSpPr>
        <p:spPr>
          <a:xfrm>
            <a:off x="1591867" y="23622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66"/>
          <p:cNvSpPr txBox="1">
            <a:spLocks noGrp="1"/>
          </p:cNvSpPr>
          <p:nvPr>
            <p:ph type="subTitle" idx="3"/>
          </p:nvPr>
        </p:nvSpPr>
        <p:spPr>
          <a:xfrm>
            <a:off x="1591867" y="3223233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66"/>
          <p:cNvSpPr txBox="1">
            <a:spLocks noGrp="1"/>
          </p:cNvSpPr>
          <p:nvPr>
            <p:ph type="subTitle" idx="4"/>
          </p:nvPr>
        </p:nvSpPr>
        <p:spPr>
          <a:xfrm>
            <a:off x="1591867" y="40843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66"/>
          <p:cNvSpPr/>
          <p:nvPr/>
        </p:nvSpPr>
        <p:spPr>
          <a:xfrm>
            <a:off x="1161067" y="327954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1161067" y="24233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161067" y="15307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700" name="Google Shape;700;p6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66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3">
  <p:cSld name="CUSTOM_1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/>
        </p:nvSpPr>
        <p:spPr>
          <a:xfrm>
            <a:off x="940689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5040485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9128077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>
            <a:off x="1094089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67"/>
          <p:cNvCxnSpPr/>
          <p:nvPr/>
        </p:nvCxnSpPr>
        <p:spPr>
          <a:xfrm>
            <a:off x="5193222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67"/>
          <p:cNvCxnSpPr/>
          <p:nvPr/>
        </p:nvCxnSpPr>
        <p:spPr>
          <a:xfrm>
            <a:off x="9272210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67"/>
          <p:cNvSpPr txBox="1">
            <a:spLocks noGrp="1"/>
          </p:cNvSpPr>
          <p:nvPr>
            <p:ph type="subTitle" idx="1"/>
          </p:nvPr>
        </p:nvSpPr>
        <p:spPr>
          <a:xfrm>
            <a:off x="9406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67"/>
          <p:cNvSpPr txBox="1">
            <a:spLocks noGrp="1"/>
          </p:cNvSpPr>
          <p:nvPr>
            <p:ph type="subTitle" idx="2"/>
          </p:nvPr>
        </p:nvSpPr>
        <p:spPr>
          <a:xfrm>
            <a:off x="50404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67"/>
          <p:cNvSpPr txBox="1">
            <a:spLocks noGrp="1"/>
          </p:cNvSpPr>
          <p:nvPr>
            <p:ph type="subTitle" idx="3"/>
          </p:nvPr>
        </p:nvSpPr>
        <p:spPr>
          <a:xfrm>
            <a:off x="9140233" y="40586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67"/>
          <p:cNvSpPr txBox="1">
            <a:spLocks noGrp="1"/>
          </p:cNvSpPr>
          <p:nvPr>
            <p:ph type="title"/>
          </p:nvPr>
        </p:nvSpPr>
        <p:spPr>
          <a:xfrm>
            <a:off x="940667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3" name="Google Shape;713;p67"/>
          <p:cNvSpPr txBox="1">
            <a:spLocks noGrp="1"/>
          </p:cNvSpPr>
          <p:nvPr>
            <p:ph type="title" idx="4"/>
          </p:nvPr>
        </p:nvSpPr>
        <p:spPr>
          <a:xfrm>
            <a:off x="5040456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4" name="Google Shape;714;p67"/>
          <p:cNvSpPr txBox="1">
            <a:spLocks noGrp="1"/>
          </p:cNvSpPr>
          <p:nvPr>
            <p:ph type="title" idx="5"/>
          </p:nvPr>
        </p:nvSpPr>
        <p:spPr>
          <a:xfrm>
            <a:off x="9140229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5" name="Google Shape;715;p67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67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4">
  <p:cSld name="CUSTOM_13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11130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19" name="Google Shape;719;p68"/>
          <p:cNvSpPr/>
          <p:nvPr/>
        </p:nvSpPr>
        <p:spPr>
          <a:xfrm>
            <a:off x="4958847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0" name="Google Shape;720;p68"/>
          <p:cNvSpPr/>
          <p:nvPr/>
        </p:nvSpPr>
        <p:spPr>
          <a:xfrm>
            <a:off x="88187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1" name="Google Shape;721;p68"/>
          <p:cNvSpPr txBox="1"/>
          <p:nvPr/>
        </p:nvSpPr>
        <p:spPr>
          <a:xfrm>
            <a:off x="1113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8"/>
          <p:cNvSpPr txBox="1"/>
          <p:nvPr/>
        </p:nvSpPr>
        <p:spPr>
          <a:xfrm>
            <a:off x="4959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88187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8"/>
          <p:cNvSpPr txBox="1">
            <a:spLocks noGrp="1"/>
          </p:cNvSpPr>
          <p:nvPr>
            <p:ph type="subTitle" idx="1"/>
          </p:nvPr>
        </p:nvSpPr>
        <p:spPr>
          <a:xfrm>
            <a:off x="1195267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68"/>
          <p:cNvSpPr txBox="1">
            <a:spLocks noGrp="1"/>
          </p:cNvSpPr>
          <p:nvPr>
            <p:ph type="title"/>
          </p:nvPr>
        </p:nvSpPr>
        <p:spPr>
          <a:xfrm>
            <a:off x="1195267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6" name="Google Shape;726;p68"/>
          <p:cNvSpPr txBox="1">
            <a:spLocks noGrp="1"/>
          </p:cNvSpPr>
          <p:nvPr>
            <p:ph type="subTitle" idx="2"/>
          </p:nvPr>
        </p:nvSpPr>
        <p:spPr>
          <a:xfrm>
            <a:off x="5072933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68"/>
          <p:cNvSpPr txBox="1">
            <a:spLocks noGrp="1"/>
          </p:cNvSpPr>
          <p:nvPr>
            <p:ph type="title" idx="3"/>
          </p:nvPr>
        </p:nvSpPr>
        <p:spPr>
          <a:xfrm>
            <a:off x="5072923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8" name="Google Shape;728;p68"/>
          <p:cNvSpPr txBox="1">
            <a:spLocks noGrp="1"/>
          </p:cNvSpPr>
          <p:nvPr>
            <p:ph type="subTitle" idx="4"/>
          </p:nvPr>
        </p:nvSpPr>
        <p:spPr>
          <a:xfrm>
            <a:off x="8976800" y="39570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8"/>
          <p:cNvSpPr txBox="1">
            <a:spLocks noGrp="1"/>
          </p:cNvSpPr>
          <p:nvPr>
            <p:ph type="title" idx="5"/>
          </p:nvPr>
        </p:nvSpPr>
        <p:spPr>
          <a:xfrm>
            <a:off x="8976796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30" name="Google Shape;730;p68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5">
  <p:cSld name="CUSTOM_14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"/>
          <p:cNvSpPr/>
          <p:nvPr/>
        </p:nvSpPr>
        <p:spPr>
          <a:xfrm>
            <a:off x="9414117" y="2407350"/>
            <a:ext cx="2134500" cy="2134500"/>
          </a:xfrm>
          <a:prstGeom prst="ellipse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9044299" y="2336033"/>
            <a:ext cx="1416300" cy="26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5" name="Google Shape;735;p69"/>
          <p:cNvCxnSpPr>
            <a:stCxn id="736" idx="2"/>
          </p:cNvCxnSpPr>
          <p:nvPr/>
        </p:nvCxnSpPr>
        <p:spPr>
          <a:xfrm>
            <a:off x="1370043" y="2407359"/>
            <a:ext cx="9153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69"/>
          <p:cNvSpPr/>
          <p:nvPr/>
        </p:nvSpPr>
        <p:spPr>
          <a:xfrm>
            <a:off x="137004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9"/>
          <p:cNvSpPr/>
          <p:nvPr/>
        </p:nvSpPr>
        <p:spPr>
          <a:xfrm>
            <a:off x="383786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3056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87734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69"/>
          <p:cNvCxnSpPr/>
          <p:nvPr/>
        </p:nvCxnSpPr>
        <p:spPr>
          <a:xfrm>
            <a:off x="1066783" y="4541916"/>
            <a:ext cx="9143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41" name="Google Shape;741;p69"/>
          <p:cNvSpPr/>
          <p:nvPr/>
        </p:nvSpPr>
        <p:spPr>
          <a:xfrm>
            <a:off x="262644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509426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75620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00298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 txBox="1">
            <a:spLocks noGrp="1"/>
          </p:cNvSpPr>
          <p:nvPr>
            <p:ph type="subTitle" idx="1"/>
          </p:nvPr>
        </p:nvSpPr>
        <p:spPr>
          <a:xfrm>
            <a:off x="69136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6" name="Google Shape;746;p69"/>
          <p:cNvSpPr txBox="1">
            <a:spLocks noGrp="1"/>
          </p:cNvSpPr>
          <p:nvPr>
            <p:ph type="title"/>
          </p:nvPr>
        </p:nvSpPr>
        <p:spPr>
          <a:xfrm>
            <a:off x="691367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7" name="Google Shape;747;p69"/>
          <p:cNvSpPr txBox="1">
            <a:spLocks noGrp="1"/>
          </p:cNvSpPr>
          <p:nvPr>
            <p:ph type="subTitle" idx="2"/>
          </p:nvPr>
        </p:nvSpPr>
        <p:spPr>
          <a:xfrm>
            <a:off x="299131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8" name="Google Shape;748;p69"/>
          <p:cNvSpPr txBox="1">
            <a:spLocks noGrp="1"/>
          </p:cNvSpPr>
          <p:nvPr>
            <p:ph type="title" idx="3"/>
          </p:nvPr>
        </p:nvSpPr>
        <p:spPr>
          <a:xfrm>
            <a:off x="2991334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9" name="Google Shape;749;p69"/>
          <p:cNvSpPr txBox="1">
            <a:spLocks noGrp="1"/>
          </p:cNvSpPr>
          <p:nvPr>
            <p:ph type="subTitle" idx="4"/>
          </p:nvPr>
        </p:nvSpPr>
        <p:spPr>
          <a:xfrm>
            <a:off x="563860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69"/>
          <p:cNvSpPr txBox="1">
            <a:spLocks noGrp="1"/>
          </p:cNvSpPr>
          <p:nvPr>
            <p:ph type="title" idx="5"/>
          </p:nvPr>
        </p:nvSpPr>
        <p:spPr>
          <a:xfrm>
            <a:off x="5638600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69"/>
          <p:cNvSpPr txBox="1">
            <a:spLocks noGrp="1"/>
          </p:cNvSpPr>
          <p:nvPr>
            <p:ph type="subTitle" idx="6"/>
          </p:nvPr>
        </p:nvSpPr>
        <p:spPr>
          <a:xfrm>
            <a:off x="793855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69"/>
          <p:cNvSpPr txBox="1">
            <a:spLocks noGrp="1"/>
          </p:cNvSpPr>
          <p:nvPr>
            <p:ph type="title" idx="7"/>
          </p:nvPr>
        </p:nvSpPr>
        <p:spPr>
          <a:xfrm>
            <a:off x="7938568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69"/>
          <p:cNvSpPr txBox="1">
            <a:spLocks noGrp="1"/>
          </p:cNvSpPr>
          <p:nvPr>
            <p:ph type="subTitle" idx="8"/>
          </p:nvPr>
        </p:nvSpPr>
        <p:spPr>
          <a:xfrm>
            <a:off x="205153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69"/>
          <p:cNvSpPr txBox="1">
            <a:spLocks noGrp="1"/>
          </p:cNvSpPr>
          <p:nvPr>
            <p:ph type="title" idx="9"/>
          </p:nvPr>
        </p:nvSpPr>
        <p:spPr>
          <a:xfrm>
            <a:off x="2051533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69"/>
          <p:cNvSpPr txBox="1">
            <a:spLocks noGrp="1"/>
          </p:cNvSpPr>
          <p:nvPr>
            <p:ph type="subTitle" idx="13"/>
          </p:nvPr>
        </p:nvSpPr>
        <p:spPr>
          <a:xfrm>
            <a:off x="435148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69"/>
          <p:cNvSpPr txBox="1">
            <a:spLocks noGrp="1"/>
          </p:cNvSpPr>
          <p:nvPr>
            <p:ph type="title" idx="14"/>
          </p:nvPr>
        </p:nvSpPr>
        <p:spPr>
          <a:xfrm>
            <a:off x="4351501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69"/>
          <p:cNvSpPr txBox="1">
            <a:spLocks noGrp="1"/>
          </p:cNvSpPr>
          <p:nvPr>
            <p:ph type="subTitle" idx="15"/>
          </p:nvPr>
        </p:nvSpPr>
        <p:spPr>
          <a:xfrm>
            <a:off x="685800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69"/>
          <p:cNvSpPr txBox="1">
            <a:spLocks noGrp="1"/>
          </p:cNvSpPr>
          <p:nvPr>
            <p:ph type="title" idx="16"/>
          </p:nvPr>
        </p:nvSpPr>
        <p:spPr>
          <a:xfrm>
            <a:off x="6858000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69"/>
          <p:cNvSpPr txBox="1">
            <a:spLocks noGrp="1"/>
          </p:cNvSpPr>
          <p:nvPr>
            <p:ph type="subTitle" idx="17"/>
          </p:nvPr>
        </p:nvSpPr>
        <p:spPr>
          <a:xfrm>
            <a:off x="915795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69"/>
          <p:cNvSpPr txBox="1">
            <a:spLocks noGrp="1"/>
          </p:cNvSpPr>
          <p:nvPr>
            <p:ph type="title" idx="18"/>
          </p:nvPr>
        </p:nvSpPr>
        <p:spPr>
          <a:xfrm>
            <a:off x="9157968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69"/>
          <p:cNvSpPr txBox="1">
            <a:spLocks noGrp="1"/>
          </p:cNvSpPr>
          <p:nvPr>
            <p:ph type="title" idx="19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69"/>
          <p:cNvSpPr txBox="1">
            <a:spLocks noGrp="1"/>
          </p:cNvSpPr>
          <p:nvPr>
            <p:ph type="title" idx="20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6">
  <p:cSld name="CUSTOM_15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/>
          <p:nvPr/>
        </p:nvSpPr>
        <p:spPr>
          <a:xfrm>
            <a:off x="4358483" y="3039458"/>
            <a:ext cx="3178800" cy="879900"/>
          </a:xfrm>
          <a:prstGeom prst="trapezoid">
            <a:avLst>
              <a:gd name="adj" fmla="val 69509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1900" b="1">
              <a:solidFill>
                <a:srgbClr val="FFFFFF"/>
              </a:solidFill>
            </a:endParaRPr>
          </a:p>
        </p:txBody>
      </p:sp>
      <p:sp>
        <p:nvSpPr>
          <p:cNvPr id="765" name="Google Shape;765;p70"/>
          <p:cNvSpPr/>
          <p:nvPr/>
        </p:nvSpPr>
        <p:spPr>
          <a:xfrm>
            <a:off x="3656865" y="4156508"/>
            <a:ext cx="4575600" cy="879900"/>
          </a:xfrm>
          <a:prstGeom prst="trapezoid">
            <a:avLst>
              <a:gd name="adj" fmla="val 68291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6" name="Google Shape;766;p70"/>
          <p:cNvSpPr/>
          <p:nvPr/>
        </p:nvSpPr>
        <p:spPr>
          <a:xfrm>
            <a:off x="5102467" y="1328417"/>
            <a:ext cx="1684500" cy="1399200"/>
          </a:xfrm>
          <a:prstGeom prst="triangle">
            <a:avLst>
              <a:gd name="adj" fmla="val 51543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27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2994500" y="5273560"/>
            <a:ext cx="5918700" cy="879900"/>
          </a:xfrm>
          <a:prstGeom prst="trapezoid">
            <a:avLst>
              <a:gd name="adj" fmla="val 68291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68" name="Google Shape;768;p70"/>
          <p:cNvCxnSpPr/>
          <p:nvPr/>
        </p:nvCxnSpPr>
        <p:spPr>
          <a:xfrm rot="10800000">
            <a:off x="6300100" y="2465333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9" name="Google Shape;769;p70"/>
          <p:cNvCxnSpPr/>
          <p:nvPr/>
        </p:nvCxnSpPr>
        <p:spPr>
          <a:xfrm rot="10800000">
            <a:off x="7379200" y="4596500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70" name="Google Shape;770;p70"/>
          <p:cNvCxnSpPr/>
          <p:nvPr/>
        </p:nvCxnSpPr>
        <p:spPr>
          <a:xfrm rot="10800000">
            <a:off x="2740933" y="3479467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1" name="Google Shape;771;p70"/>
          <p:cNvCxnSpPr>
            <a:endCxn id="767" idx="1"/>
          </p:cNvCxnSpPr>
          <p:nvPr/>
        </p:nvCxnSpPr>
        <p:spPr>
          <a:xfrm rot="10800000">
            <a:off x="3294946" y="5713510"/>
            <a:ext cx="6051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2" name="Google Shape;772;p70"/>
          <p:cNvCxnSpPr>
            <a:stCxn id="767" idx="1"/>
          </p:cNvCxnSpPr>
          <p:nvPr/>
        </p:nvCxnSpPr>
        <p:spPr>
          <a:xfrm rot="10800000">
            <a:off x="1737646" y="5713510"/>
            <a:ext cx="1557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Google Shape;773;p70"/>
          <p:cNvSpPr txBox="1"/>
          <p:nvPr/>
        </p:nvSpPr>
        <p:spPr>
          <a:xfrm>
            <a:off x="6908233" y="19729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2611700" y="29870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1610567" y="5221167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727" y="5269232"/>
            <a:ext cx="79877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5" y="2851432"/>
            <a:ext cx="92959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62" y="2002200"/>
            <a:ext cx="75321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5265" y="4083731"/>
            <a:ext cx="798767" cy="1025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0"/>
          <p:cNvCxnSpPr>
            <a:endCxn id="764" idx="1"/>
          </p:cNvCxnSpPr>
          <p:nvPr/>
        </p:nvCxnSpPr>
        <p:spPr>
          <a:xfrm rot="10800000">
            <a:off x="4664288" y="3479408"/>
            <a:ext cx="3555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1" name="Google Shape;781;p70"/>
          <p:cNvCxnSpPr>
            <a:stCxn id="765" idx="3"/>
          </p:cNvCxnSpPr>
          <p:nvPr/>
        </p:nvCxnSpPr>
        <p:spPr>
          <a:xfrm rot="10800000">
            <a:off x="7379119" y="4596458"/>
            <a:ext cx="5529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82" name="Google Shape;782;p7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70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0"/>
          <p:cNvSpPr txBox="1"/>
          <p:nvPr/>
        </p:nvSpPr>
        <p:spPr>
          <a:xfrm>
            <a:off x="7876100" y="40733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_16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1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7" name="Google Shape;787;p71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8" name="Google Shape;788;p71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p71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p71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1" name="Google Shape;791;p71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1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1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1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1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1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1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1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71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71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71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71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71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1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71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71"/>
          <p:cNvSpPr txBox="1"/>
          <p:nvPr/>
        </p:nvSpPr>
        <p:spPr>
          <a:xfrm>
            <a:off x="7620000" y="21611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7620000" y="36851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0" y="45995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7620000" y="5310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1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71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71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7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71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8">
  <p:cSld name="CUSTOM_17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72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0" name="Google Shape;820;p72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1" name="Google Shape;821;p72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2" name="Google Shape;822;p72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3" name="Google Shape;823;p72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4" name="Google Shape;824;p72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72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2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72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72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72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72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72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72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72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72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72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72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72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2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7620000" y="21557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0" y="45941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7620000" y="53053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2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2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2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2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7620000" y="3679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7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9">
  <p:cSld name="CUSTOM_18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3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rgbClr val="A9B7C0"/>
              </a:solidFill>
            </a:endParaRPr>
          </a:p>
        </p:txBody>
      </p:sp>
      <p:sp>
        <p:nvSpPr>
          <p:cNvPr id="853" name="Google Shape;853;p73"/>
          <p:cNvSpPr/>
          <p:nvPr/>
        </p:nvSpPr>
        <p:spPr>
          <a:xfrm>
            <a:off x="1098033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9E9E9E"/>
                </a:solidFill>
              </a:rPr>
              <a:t> </a:t>
            </a:r>
            <a:endParaRPr sz="1300">
              <a:solidFill>
                <a:srgbClr val="9E9E9E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3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3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3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3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7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0">
  <p:cSld name="CUSTOM_19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1098167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74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74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74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7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1">
  <p:cSld name="CUSTOM_20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/>
          <p:nvPr/>
        </p:nvSpPr>
        <p:spPr>
          <a:xfrm>
            <a:off x="4737136" y="1900563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75"/>
          <p:cNvSpPr/>
          <p:nvPr/>
        </p:nvSpPr>
        <p:spPr>
          <a:xfrm>
            <a:off x="3766133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5675754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1475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7" name="Google Shape;877;p75"/>
          <p:cNvCxnSpPr/>
          <p:nvPr/>
        </p:nvCxnSpPr>
        <p:spPr>
          <a:xfrm rot="10800000">
            <a:off x="3233433" y="2433000"/>
            <a:ext cx="28065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78" name="Google Shape;878;p75"/>
          <p:cNvSpPr txBox="1"/>
          <p:nvPr/>
        </p:nvSpPr>
        <p:spPr>
          <a:xfrm>
            <a:off x="398535" y="23688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75"/>
          <p:cNvCxnSpPr/>
          <p:nvPr/>
        </p:nvCxnSpPr>
        <p:spPr>
          <a:xfrm rot="10800000">
            <a:off x="3241033" y="5220067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0" name="Google Shape;880;p75"/>
          <p:cNvSpPr txBox="1"/>
          <p:nvPr/>
        </p:nvSpPr>
        <p:spPr>
          <a:xfrm>
            <a:off x="398535" y="5156023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6039967" y="4393133"/>
            <a:ext cx="2639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2" name="Google Shape;882;p75"/>
          <p:cNvSpPr txBox="1"/>
          <p:nvPr/>
        </p:nvSpPr>
        <p:spPr>
          <a:xfrm>
            <a:off x="8782304" y="4343233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75"/>
          <p:cNvCxnSpPr/>
          <p:nvPr/>
        </p:nvCxnSpPr>
        <p:spPr>
          <a:xfrm rot="10800000">
            <a:off x="6871433" y="3379550"/>
            <a:ext cx="1915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4" name="Google Shape;884;p75"/>
          <p:cNvSpPr txBox="1"/>
          <p:nvPr/>
        </p:nvSpPr>
        <p:spPr>
          <a:xfrm>
            <a:off x="8786635" y="33404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5"/>
          <p:cNvCxnSpPr/>
          <p:nvPr/>
        </p:nvCxnSpPr>
        <p:spPr>
          <a:xfrm rot="10800000">
            <a:off x="3297633" y="3703567"/>
            <a:ext cx="1690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6" name="Google Shape;886;p75"/>
          <p:cNvSpPr txBox="1"/>
          <p:nvPr/>
        </p:nvSpPr>
        <p:spPr>
          <a:xfrm>
            <a:off x="471868" y="363950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75"/>
          <p:cNvCxnSpPr/>
          <p:nvPr/>
        </p:nvCxnSpPr>
        <p:spPr>
          <a:xfrm rot="10800000">
            <a:off x="7111900" y="5410033"/>
            <a:ext cx="17073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8" name="Google Shape;888;p75"/>
          <p:cNvSpPr txBox="1"/>
          <p:nvPr/>
        </p:nvSpPr>
        <p:spPr>
          <a:xfrm>
            <a:off x="8782304" y="5346000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7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7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>
            <a:spLocks noGrp="1"/>
          </p:cNvSpPr>
          <p:nvPr>
            <p:ph type="body" idx="1"/>
          </p:nvPr>
        </p:nvSpPr>
        <p:spPr>
          <a:xfrm>
            <a:off x="923067" y="1497267"/>
            <a:ext cx="10853100" cy="459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76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ctrTitle"/>
          </p:nvPr>
        </p:nvSpPr>
        <p:spPr>
          <a:xfrm>
            <a:off x="0" y="992767"/>
            <a:ext cx="12192000" cy="2736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897" name="Google Shape;897;p7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898" name="Google Shape;898;p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02" name="Google Shape;902;p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0" y="17080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200"/>
              <a:buFont typeface="Roboto"/>
              <a:buNone/>
              <a:defRPr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8768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  <a:defRPr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D49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9"/>
          <p:cNvSpPr txBox="1"/>
          <p:nvPr/>
        </p:nvSpPr>
        <p:spPr>
          <a:xfrm>
            <a:off x="5695332" y="2142333"/>
            <a:ext cx="3158100" cy="7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lang="en-US" sz="1600" b="1" dirty="0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Project 3</a:t>
            </a:r>
            <a:endParaRPr sz="1600" b="1" dirty="0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79"/>
          <p:cNvSpPr txBox="1">
            <a:spLocks noGrp="1"/>
          </p:cNvSpPr>
          <p:nvPr>
            <p:ph type="title"/>
          </p:nvPr>
        </p:nvSpPr>
        <p:spPr>
          <a:xfrm>
            <a:off x="5646277" y="2634725"/>
            <a:ext cx="6283800" cy="17331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53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Project 3 Final</a:t>
            </a:r>
            <a:endParaRPr sz="5300" b="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9" name="Google Shape;909;p79"/>
          <p:cNvSpPr txBox="1"/>
          <p:nvPr/>
        </p:nvSpPr>
        <p:spPr>
          <a:xfrm>
            <a:off x="467591" y="3584864"/>
            <a:ext cx="5343342" cy="3185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 Members: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Thomas Brown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Chris </a:t>
            </a:r>
            <a:r>
              <a:rPr lang="en-US" sz="180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Covill</a:t>
            </a:r>
            <a:endParaRPr lang="en-US"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Ava Lee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Jed Murphy</a:t>
            </a:r>
            <a:endParaRPr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0" name="Google Shape;910;p79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79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0"/>
          <p:cNvSpPr/>
          <p:nvPr/>
        </p:nvSpPr>
        <p:spPr>
          <a:xfrm>
            <a:off x="3428800" y="3429000"/>
            <a:ext cx="8429700" cy="20756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sz="20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 Analyze a problem using machine learning (ML) or neural network:</a:t>
            </a:r>
          </a:p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sz="20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We chose to analyze Colorado Traffic Data from Kaggle using</a:t>
            </a:r>
          </a:p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sz="20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a neural network.</a:t>
            </a:r>
          </a:p>
        </p:txBody>
      </p:sp>
      <p:sp>
        <p:nvSpPr>
          <p:cNvPr id="918" name="Google Shape;918;p80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80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0" name="Google Shape;920;p80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Purpose / Description </a:t>
            </a:r>
            <a:endParaRPr sz="2400" b="1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8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Goal/Questions to be addressed </a:t>
            </a:r>
            <a:endParaRPr sz="2400" b="1" dirty="0">
              <a:solidFill>
                <a:srgbClr val="005E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81"/>
          <p:cNvSpPr txBox="1"/>
          <p:nvPr/>
        </p:nvSpPr>
        <p:spPr>
          <a:xfrm>
            <a:off x="3250600" y="3698377"/>
            <a:ext cx="8518800" cy="2407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sz="16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Goals: </a:t>
            </a:r>
          </a:p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endParaRPr lang="en-US" dirty="0">
              <a:solidFill>
                <a:srgbClr val="082D49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139700" lvl="1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o Determine the best model to analyze all 90,885 Colorado crashes that were collected from February          2016 to March 2023.</a:t>
            </a:r>
          </a:p>
          <a:p>
            <a:pPr marL="139700" lvl="1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o Analyze all Colorado traffic crash data, and record accuracy calculations for Weather, County and Street.</a:t>
            </a:r>
          </a:p>
          <a:p>
            <a:pPr marL="139700" lvl="1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b="0" i="0" dirty="0">
                <a:solidFill>
                  <a:srgbClr val="082D49"/>
                </a:solidFill>
                <a:effectLst/>
                <a:latin typeface="+mj-lt"/>
                <a:ea typeface="Roboto"/>
                <a:cs typeface="Roboto"/>
                <a:sym typeface="Roboto"/>
              </a:rPr>
              <a:t>o Identify the different classifications of crashes and potential impact </a:t>
            </a: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within each classification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139700" lvl="1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5E77"/>
              </a:buClr>
              <a:buSzPts val="1400"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81"/>
          <p:cNvSpPr txBox="1"/>
          <p:nvPr/>
        </p:nvSpPr>
        <p:spPr>
          <a:xfrm>
            <a:off x="581640" y="1520010"/>
            <a:ext cx="2408400" cy="78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Goals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2"/>
          <p:cNvSpPr/>
          <p:nvPr/>
        </p:nvSpPr>
        <p:spPr>
          <a:xfrm>
            <a:off x="700322" y="3429000"/>
            <a:ext cx="11343398" cy="26151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-US" sz="1800" b="1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Clean and Consistent</a:t>
            </a:r>
          </a:p>
          <a:p>
            <a:pPr lvl="2"/>
            <a:r>
              <a:rPr lang="en-US" sz="1800" b="1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</a:t>
            </a:r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Contains Colorado only</a:t>
            </a:r>
          </a:p>
          <a:p>
            <a:pPr lvl="2"/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Update County to numeric</a:t>
            </a:r>
          </a:p>
          <a:p>
            <a:pPr lvl="2"/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Calculate P values for streets</a:t>
            </a:r>
          </a:p>
          <a:p>
            <a:pPr lvl="1"/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Encode top 30 streets by accidents</a:t>
            </a:r>
          </a:p>
          <a:p>
            <a:pPr algn="l"/>
            <a:endParaRPr lang="en-US" sz="1800" dirty="0">
              <a:solidFill>
                <a:srgbClr val="1334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US" sz="1800" b="1" i="0" u="none" strike="noStrike" dirty="0">
                <a:solidFill>
                  <a:srgbClr val="1334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Inconsistent and Duplicative</a:t>
            </a:r>
          </a:p>
          <a:p>
            <a:pPr algn="l"/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Remove duplicates from Weather Conditions</a:t>
            </a:r>
          </a:p>
        </p:txBody>
      </p:sp>
      <p:sp>
        <p:nvSpPr>
          <p:cNvPr id="938" name="Google Shape;938;p82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225689" y="445800"/>
            <a:ext cx="8518800" cy="57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800" b="1" dirty="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Data Sources</a:t>
            </a:r>
            <a:endParaRPr sz="2800" b="1" dirty="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The Data</a:t>
            </a:r>
            <a:endParaRPr sz="3000" dirty="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" name="Google Shape;927;p81">
            <a:extLst>
              <a:ext uri="{FF2B5EF4-FFF2-40B4-BE49-F238E27FC236}">
                <a16:creationId xmlns:a16="http://schemas.microsoft.com/office/drawing/2014/main" id="{75622C48-73A1-C9A6-5D5A-26BF2834F4C9}"/>
              </a:ext>
            </a:extLst>
          </p:cNvPr>
          <p:cNvSpPr/>
          <p:nvPr/>
        </p:nvSpPr>
        <p:spPr>
          <a:xfrm>
            <a:off x="3336298" y="1124712"/>
            <a:ext cx="8429700" cy="16184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Our Data Source used was “US Accidents: A Countrywide Traffic Accident Dataset”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We used Colorado Accidents only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744285" y="1153865"/>
            <a:ext cx="7482535" cy="293635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analysis was broken into steps with a Jupiter notebook for each step: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Step1 Build base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Step2 Analyze weather and county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Step3 analyze street and county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Performance was measured.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Best Model: Scikit-learn, </a:t>
            </a:r>
            <a:r>
              <a:rPr lang="en-US" dirty="0" err="1"/>
              <a:t>Keras</a:t>
            </a:r>
            <a:r>
              <a:rPr lang="en-US" dirty="0"/>
              <a:t>, TensorFlow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Performance: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 1: 1.83 seconds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 2 (</a:t>
            </a:r>
            <a:r>
              <a:rPr lang="en-US" dirty="0" err="1"/>
              <a:t>PyTorch</a:t>
            </a:r>
            <a:r>
              <a:rPr lang="en-US" dirty="0"/>
              <a:t>): 41.90 seconds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 2 (no </a:t>
            </a:r>
            <a:r>
              <a:rPr lang="en-US" dirty="0" err="1"/>
              <a:t>PyTorch</a:t>
            </a:r>
            <a:r>
              <a:rPr lang="en-US" dirty="0"/>
              <a:t>) 1.51 seconds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 3: 1 minute 14.06 </a:t>
            </a:r>
            <a:r>
              <a:rPr lang="en-US" dirty="0" err="1"/>
              <a:t>secods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461547" y="532282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to achieve goals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3"/>
          <p:cNvSpPr txBox="1"/>
          <p:nvPr/>
        </p:nvSpPr>
        <p:spPr>
          <a:xfrm>
            <a:off x="581640" y="4281811"/>
            <a:ext cx="3736258" cy="2608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Milestones: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Project ideation – Complete 7/22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fetching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7/22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exploration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7/26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transformation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7/26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analysis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7/27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Testing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7/27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Creating documentation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7/29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Creating the presentation – Complete 7/30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630636" y="1516200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Approach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630636" y="3721608"/>
            <a:ext cx="9117235" cy="29260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PyTorch</a:t>
            </a:r>
            <a:r>
              <a:rPr lang="en-US" dirty="0"/>
              <a:t> Test Run produced the following results based on the following code: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#GPU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 = </a:t>
            </a:r>
            <a:r>
              <a:rPr lang="en-US" dirty="0" err="1"/>
              <a:t>torch.ones</a:t>
            </a:r>
            <a:r>
              <a:rPr lang="en-US" dirty="0"/>
              <a:t>(4000,4000).</a:t>
            </a:r>
            <a:r>
              <a:rPr lang="en-US" dirty="0" err="1"/>
              <a:t>cuda</a:t>
            </a:r>
            <a:r>
              <a:rPr lang="en-US" dirty="0"/>
              <a:t>() # Create matrix on GPU memory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start_time</a:t>
            </a:r>
            <a:r>
              <a:rPr lang="en-US" dirty="0"/>
              <a:t> = timer()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for _ in range(1000):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b += b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elapsed_time</a:t>
            </a:r>
            <a:r>
              <a:rPr lang="en-US" dirty="0"/>
              <a:t> = timer() - </a:t>
            </a:r>
            <a:r>
              <a:rPr lang="en-US" dirty="0" err="1"/>
              <a:t>start_time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print('GPU time = ',</a:t>
            </a:r>
            <a:r>
              <a:rPr lang="en-US" dirty="0" err="1"/>
              <a:t>elapsed_time</a:t>
            </a:r>
            <a:r>
              <a:rPr lang="en-US" dirty="0"/>
              <a:t>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#CPU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 = </a:t>
            </a:r>
            <a:r>
              <a:rPr lang="en-US" dirty="0" err="1"/>
              <a:t>torch.ones</a:t>
            </a:r>
            <a:r>
              <a:rPr lang="en-US" dirty="0"/>
              <a:t>(4000,4000) # Create matrix on CPU memory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start_time</a:t>
            </a:r>
            <a:r>
              <a:rPr lang="en-US" dirty="0"/>
              <a:t> = timer()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for _ in range(1000):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a += a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elapsed_time</a:t>
            </a:r>
            <a:r>
              <a:rPr lang="en-US" dirty="0"/>
              <a:t> = timer() - </a:t>
            </a:r>
            <a:r>
              <a:rPr lang="en-US" dirty="0" err="1"/>
              <a:t>start_time</a:t>
            </a: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Results: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GPU time =  0.007673599990084767 seconds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CPU time =  2.526412000064738 seconds</a:t>
            </a:r>
          </a:p>
        </p:txBody>
      </p:sp>
      <p:sp>
        <p:nvSpPr>
          <p:cNvPr id="2" name="Google Shape;948;p83">
            <a:extLst>
              <a:ext uri="{FF2B5EF4-FFF2-40B4-BE49-F238E27FC236}">
                <a16:creationId xmlns:a16="http://schemas.microsoft.com/office/drawing/2014/main" id="{803CA7E4-0F95-A6F9-9E41-5028616D29BA}"/>
              </a:ext>
            </a:extLst>
          </p:cNvPr>
          <p:cNvSpPr/>
          <p:nvPr/>
        </p:nvSpPr>
        <p:spPr>
          <a:xfrm>
            <a:off x="453434" y="445799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951;p83">
            <a:extLst>
              <a:ext uri="{FF2B5EF4-FFF2-40B4-BE49-F238E27FC236}">
                <a16:creationId xmlns:a16="http://schemas.microsoft.com/office/drawing/2014/main" id="{173CB3F5-C7CB-CC3B-76C6-DCE9E5FF083B}"/>
              </a:ext>
            </a:extLst>
          </p:cNvPr>
          <p:cNvSpPr txBox="1"/>
          <p:nvPr/>
        </p:nvSpPr>
        <p:spPr>
          <a:xfrm>
            <a:off x="630636" y="1516200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PyTorch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" name="Google Shape;947;p83">
            <a:extLst>
              <a:ext uri="{FF2B5EF4-FFF2-40B4-BE49-F238E27FC236}">
                <a16:creationId xmlns:a16="http://schemas.microsoft.com/office/drawing/2014/main" id="{66BF574F-9D38-DC51-1DEB-453A1A32C5EE}"/>
              </a:ext>
            </a:extLst>
          </p:cNvPr>
          <p:cNvSpPr/>
          <p:nvPr/>
        </p:nvSpPr>
        <p:spPr>
          <a:xfrm>
            <a:off x="3771717" y="445799"/>
            <a:ext cx="7482535" cy="285518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PyTorch</a:t>
            </a:r>
            <a:r>
              <a:rPr lang="en-US" sz="1600" b="1" dirty="0"/>
              <a:t> Setup: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must use one additional library or technology NOT covered in class.  We chose Windows 11 </a:t>
            </a:r>
            <a:r>
              <a:rPr lang="en-US" dirty="0" err="1"/>
              <a:t>PyTorch</a:t>
            </a:r>
            <a:r>
              <a:rPr lang="en-US" dirty="0"/>
              <a:t> running in Visual Studio with the following steps: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Install and configure </a:t>
            </a:r>
            <a:r>
              <a:rPr lang="en-US" dirty="0" err="1"/>
              <a:t>PyTorch</a:t>
            </a:r>
            <a:r>
              <a:rPr lang="en-US" dirty="0"/>
              <a:t> on Windows 11 (follow instructions provided by </a:t>
            </a:r>
            <a:r>
              <a:rPr lang="en-US" dirty="0" err="1"/>
              <a:t>PyTorch</a:t>
            </a:r>
            <a:r>
              <a:rPr lang="en-US" dirty="0"/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This will enable GUP use by Python.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Update GPU in Visual Studio: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This will enable GPU graphics use </a:t>
            </a:r>
            <a:r>
              <a:rPr lang="en-US" dirty="0" err="1"/>
              <a:t>wihin</a:t>
            </a:r>
            <a:r>
              <a:rPr lang="en-US" dirty="0"/>
              <a:t> Visual Studio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Select setting from File--&gt;Preferences--&gt;Settings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Search for GPU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Set GPU Acceleration = 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Check Custom Glyphs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Check Enable Images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647280" y="2083223"/>
            <a:ext cx="9117235" cy="2104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The quality the data from Kaggle was inconsistent, causing many hours of </a:t>
            </a:r>
            <a:r>
              <a:rPr lang="en-US"/>
              <a:t>rework and modeling for </a:t>
            </a:r>
            <a:r>
              <a:rPr lang="en-US" dirty="0"/>
              <a:t>accident prediction.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 Predicting accidents base on Weather Conditions in our model gave us a 35% accuracy when including all Colorado Accidents.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Predicting accidents base on County in our model gave us 14% accuracy when including all Colorado Accidents.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Predicting accidents for one street (US Highway 50) in our model gave us 99% accuracy when including the top 30 streets base on P value.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3" name="Google Shape;958;p84">
            <a:extLst>
              <a:ext uri="{FF2B5EF4-FFF2-40B4-BE49-F238E27FC236}">
                <a16:creationId xmlns:a16="http://schemas.microsoft.com/office/drawing/2014/main" id="{9D280F9D-10B9-7CD3-C2E2-7BAD5D1DE1C9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</a:t>
            </a:r>
          </a:p>
        </p:txBody>
      </p:sp>
    </p:spTree>
    <p:extLst>
      <p:ext uri="{BB962C8B-B14F-4D97-AF65-F5344CB8AC3E}">
        <p14:creationId xmlns:p14="http://schemas.microsoft.com/office/powerpoint/2010/main" val="24722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7"/>
          <p:cNvSpPr/>
          <p:nvPr/>
        </p:nvSpPr>
        <p:spPr>
          <a:xfrm>
            <a:off x="3428800" y="198119"/>
            <a:ext cx="8429700" cy="63205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8" name="Google Shape;988;p87"/>
          <p:cNvSpPr/>
          <p:nvPr/>
        </p:nvSpPr>
        <p:spPr>
          <a:xfrm>
            <a:off x="426002" y="445800"/>
            <a:ext cx="3597358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87"/>
          <p:cNvSpPr txBox="1"/>
          <p:nvPr/>
        </p:nvSpPr>
        <p:spPr>
          <a:xfrm>
            <a:off x="581640" y="713233"/>
            <a:ext cx="3066816" cy="166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 and Future Considerations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0" name="Google Shape;990;p87"/>
          <p:cNvSpPr txBox="1"/>
          <p:nvPr/>
        </p:nvSpPr>
        <p:spPr>
          <a:xfrm>
            <a:off x="233978" y="3475033"/>
            <a:ext cx="11124962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Using </a:t>
            </a:r>
            <a:r>
              <a:rPr lang="en-US" sz="18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Colorado Traffic Accident Data from Kaggle only produces mixed accuracy results.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82D49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Additional data sets</a:t>
            </a: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could be used to give a complete picture of all traffic (accidents or not) to improve model accuracy.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The team tried many model configurations the results presented here are representative of the best models created.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May be able to leverage other data in the Accidents table (Latitude and Longitude) to help improve accuracy.</a:t>
            </a:r>
            <a:endParaRPr sz="16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87"/>
          <p:cNvSpPr txBox="1"/>
          <p:nvPr/>
        </p:nvSpPr>
        <p:spPr>
          <a:xfrm>
            <a:off x="3339700" y="1244165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</a:pPr>
            <a:endParaRPr lang="en-US"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Google Shape;1014;p89">
            <a:extLst>
              <a:ext uri="{FF2B5EF4-FFF2-40B4-BE49-F238E27FC236}">
                <a16:creationId xmlns:a16="http://schemas.microsoft.com/office/drawing/2014/main" id="{54868739-D5FF-319A-5BA6-79D0C41385F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862" y="2387349"/>
            <a:ext cx="621301" cy="62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ilogy Bootcamps Theme">
  <a:themeElements>
    <a:clrScheme name="Simple Light">
      <a:dk1>
        <a:srgbClr val="2E5E73"/>
      </a:dk1>
      <a:lt1>
        <a:srgbClr val="FFFFFF"/>
      </a:lt1>
      <a:dk2>
        <a:srgbClr val="082D49"/>
      </a:dk2>
      <a:lt2>
        <a:srgbClr val="F2F2F2"/>
      </a:lt2>
      <a:accent1>
        <a:srgbClr val="FCB912"/>
      </a:accent1>
      <a:accent2>
        <a:srgbClr val="AADCF2"/>
      </a:accent2>
      <a:accent3>
        <a:srgbClr val="1475D4"/>
      </a:accent3>
      <a:accent4>
        <a:srgbClr val="00C7CC"/>
      </a:accent4>
      <a:accent5>
        <a:srgbClr val="082D49"/>
      </a:accent5>
      <a:accent6>
        <a:srgbClr val="2E5E73"/>
      </a:accent6>
      <a:hlink>
        <a:srgbClr val="2E5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721</Words>
  <Application>Microsoft Office PowerPoint</Application>
  <PresentationFormat>Widescreen</PresentationFormat>
  <Paragraphs>99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Roboto Light</vt:lpstr>
      <vt:lpstr>Arial</vt:lpstr>
      <vt:lpstr>Calibri</vt:lpstr>
      <vt:lpstr>Roboto Medium</vt:lpstr>
      <vt:lpstr>Roboto</vt:lpstr>
      <vt:lpstr>Wingdings</vt:lpstr>
      <vt:lpstr>Office Theme</vt:lpstr>
      <vt:lpstr>Trilogy Bootcamps Theme</vt:lpstr>
      <vt:lpstr>Project 3 Final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Thomas</dc:creator>
  <cp:lastModifiedBy>Thomas Brown</cp:lastModifiedBy>
  <cp:revision>42</cp:revision>
  <dcterms:modified xsi:type="dcterms:W3CDTF">2024-07-31T02:33:04Z</dcterms:modified>
</cp:coreProperties>
</file>