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6" r:id="rId11"/>
  </p:sldIdLst>
  <p:sldSz cx="12192000" cy="6858000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05AFD-52E7-4316-B161-3C5AC8380892}" v="64" dt="2024-07-29T19:28:59.011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78" d="100"/>
          <a:sy n="78" d="100"/>
        </p:scale>
        <p:origin x="69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9D505AFD-52E7-4316-B161-3C5AC8380892}"/>
    <pc:docChg chg="undo custSel modSld">
      <pc:chgData name="Thomas Brown" userId="4a9c84879e2aa3ae" providerId="LiveId" clId="{9D505AFD-52E7-4316-B161-3C5AC8380892}" dt="2024-07-29T19:50:27.333" v="1091" actId="1076"/>
      <pc:docMkLst>
        <pc:docMk/>
      </pc:docMkLst>
      <pc:sldChg chg="modSp mod">
        <pc:chgData name="Thomas Brown" userId="4a9c84879e2aa3ae" providerId="LiveId" clId="{9D505AFD-52E7-4316-B161-3C5AC8380892}" dt="2024-07-29T19:28:59.011" v="64" actId="20577"/>
        <pc:sldMkLst>
          <pc:docMk/>
          <pc:sldMk cId="0" sldId="256"/>
        </pc:sldMkLst>
        <pc:spChg chg="mod">
          <ac:chgData name="Thomas Brown" userId="4a9c84879e2aa3ae" providerId="LiveId" clId="{9D505AFD-52E7-4316-B161-3C5AC8380892}" dt="2024-07-29T19:26:13.657" v="9" actId="20577"/>
          <ac:spMkLst>
            <pc:docMk/>
            <pc:sldMk cId="0" sldId="256"/>
            <ac:spMk id="907" creationId="{00000000-0000-0000-0000-000000000000}"/>
          </ac:spMkLst>
        </pc:spChg>
        <pc:spChg chg="mod">
          <ac:chgData name="Thomas Brown" userId="4a9c84879e2aa3ae" providerId="LiveId" clId="{9D505AFD-52E7-4316-B161-3C5AC8380892}" dt="2024-07-29T19:26:04.047" v="7" actId="20577"/>
          <ac:spMkLst>
            <pc:docMk/>
            <pc:sldMk cId="0" sldId="256"/>
            <ac:spMk id="908" creationId="{00000000-0000-0000-0000-000000000000}"/>
          </ac:spMkLst>
        </pc:spChg>
        <pc:spChg chg="mod">
          <ac:chgData name="Thomas Brown" userId="4a9c84879e2aa3ae" providerId="LiveId" clId="{9D505AFD-52E7-4316-B161-3C5AC8380892}" dt="2024-07-29T19:28:59.011" v="64" actId="20577"/>
          <ac:spMkLst>
            <pc:docMk/>
            <pc:sldMk cId="0" sldId="256"/>
            <ac:spMk id="909" creationId="{00000000-0000-0000-0000-000000000000}"/>
          </ac:spMkLst>
        </pc:spChg>
      </pc:sldChg>
      <pc:sldChg chg="modSp mod">
        <pc:chgData name="Thomas Brown" userId="4a9c84879e2aa3ae" providerId="LiveId" clId="{9D505AFD-52E7-4316-B161-3C5AC8380892}" dt="2024-07-29T19:35:55.619" v="641" actId="6549"/>
        <pc:sldMkLst>
          <pc:docMk/>
          <pc:sldMk cId="0" sldId="258"/>
        </pc:sldMkLst>
        <pc:spChg chg="mod">
          <ac:chgData name="Thomas Brown" userId="4a9c84879e2aa3ae" providerId="LiveId" clId="{9D505AFD-52E7-4316-B161-3C5AC8380892}" dt="2024-07-29T19:35:55.619" v="641" actId="6549"/>
          <ac:spMkLst>
            <pc:docMk/>
            <pc:sldMk cId="0" sldId="258"/>
            <ac:spMk id="930" creationId="{00000000-0000-0000-0000-000000000000}"/>
          </ac:spMkLst>
        </pc:spChg>
      </pc:sldChg>
      <pc:sldChg chg="delSp modSp mod">
        <pc:chgData name="Thomas Brown" userId="4a9c84879e2aa3ae" providerId="LiveId" clId="{9D505AFD-52E7-4316-B161-3C5AC8380892}" dt="2024-07-29T19:36:57.060" v="649" actId="6549"/>
        <pc:sldMkLst>
          <pc:docMk/>
          <pc:sldMk cId="0" sldId="259"/>
        </pc:sldMkLst>
        <pc:spChg chg="mod">
          <ac:chgData name="Thomas Brown" userId="4a9c84879e2aa3ae" providerId="LiveId" clId="{9D505AFD-52E7-4316-B161-3C5AC8380892}" dt="2024-07-29T19:36:57.060" v="649" actId="6549"/>
          <ac:spMkLst>
            <pc:docMk/>
            <pc:sldMk cId="0" sldId="259"/>
            <ac:spMk id="937" creationId="{00000000-0000-0000-0000-000000000000}"/>
          </ac:spMkLst>
        </pc:spChg>
        <pc:spChg chg="del mod">
          <ac:chgData name="Thomas Brown" userId="4a9c84879e2aa3ae" providerId="LiveId" clId="{9D505AFD-52E7-4316-B161-3C5AC8380892}" dt="2024-07-29T19:36:35.512" v="644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9D505AFD-52E7-4316-B161-3C5AC8380892}" dt="2024-07-29T19:48:55.809" v="1080" actId="20577"/>
        <pc:sldMkLst>
          <pc:docMk/>
          <pc:sldMk cId="0" sldId="260"/>
        </pc:sldMkLst>
        <pc:spChg chg="mod">
          <ac:chgData name="Thomas Brown" userId="4a9c84879e2aa3ae" providerId="LiveId" clId="{9D505AFD-52E7-4316-B161-3C5AC8380892}" dt="2024-07-29T19:46:40.845" v="1014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9D505AFD-52E7-4316-B161-3C5AC8380892}" dt="2024-07-29T19:48:55.809" v="1080" actId="20577"/>
          <ac:spMkLst>
            <pc:docMk/>
            <pc:sldMk cId="0" sldId="260"/>
            <ac:spMk id="950" creationId="{00000000-0000-0000-0000-000000000000}"/>
          </ac:spMkLst>
        </pc:spChg>
      </pc:sldChg>
      <pc:sldChg chg="delSp mod">
        <pc:chgData name="Thomas Brown" userId="4a9c84879e2aa3ae" providerId="LiveId" clId="{9D505AFD-52E7-4316-B161-3C5AC8380892}" dt="2024-07-29T19:49:36.997" v="1084" actId="478"/>
        <pc:sldMkLst>
          <pc:docMk/>
          <pc:sldMk cId="0" sldId="261"/>
        </pc:sldMkLst>
        <pc:picChg chg="del">
          <ac:chgData name="Thomas Brown" userId="4a9c84879e2aa3ae" providerId="LiveId" clId="{9D505AFD-52E7-4316-B161-3C5AC8380892}" dt="2024-07-29T19:49:36.997" v="1084" actId="478"/>
          <ac:picMkLst>
            <pc:docMk/>
            <pc:sldMk cId="0" sldId="261"/>
            <ac:picMk id="3" creationId="{9CB4A01D-BA2A-2B9D-7E20-553F7BD0698A}"/>
          </ac:picMkLst>
        </pc:picChg>
      </pc:sldChg>
      <pc:sldChg chg="delSp modSp mod">
        <pc:chgData name="Thomas Brown" userId="4a9c84879e2aa3ae" providerId="LiveId" clId="{9D505AFD-52E7-4316-B161-3C5AC8380892}" dt="2024-07-29T19:49:34.426" v="1083" actId="478"/>
        <pc:sldMkLst>
          <pc:docMk/>
          <pc:sldMk cId="0" sldId="262"/>
        </pc:sldMkLst>
        <pc:spChg chg="mod">
          <ac:chgData name="Thomas Brown" userId="4a9c84879e2aa3ae" providerId="LiveId" clId="{9D505AFD-52E7-4316-B161-3C5AC8380892}" dt="2024-07-29T19:49:32.793" v="1081" actId="6549"/>
          <ac:spMkLst>
            <pc:docMk/>
            <pc:sldMk cId="0" sldId="262"/>
            <ac:spMk id="970" creationId="{00000000-0000-0000-0000-000000000000}"/>
          </ac:spMkLst>
        </pc:spChg>
        <pc:graphicFrameChg chg="del modGraphic">
          <ac:chgData name="Thomas Brown" userId="4a9c84879e2aa3ae" providerId="LiveId" clId="{9D505AFD-52E7-4316-B161-3C5AC8380892}" dt="2024-07-29T19:49:34.426" v="1083" actId="478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9D505AFD-52E7-4316-B161-3C5AC8380892}" dt="2024-07-29T19:49:51.751" v="1086" actId="6549"/>
        <pc:sldMkLst>
          <pc:docMk/>
          <pc:sldMk cId="0" sldId="264"/>
        </pc:sldMkLst>
        <pc:spChg chg="mod">
          <ac:chgData name="Thomas Brown" userId="4a9c84879e2aa3ae" providerId="LiveId" clId="{9D505AFD-52E7-4316-B161-3C5AC8380892}" dt="2024-07-29T19:49:51.751" v="1086" actId="6549"/>
          <ac:spMkLst>
            <pc:docMk/>
            <pc:sldMk cId="0" sldId="264"/>
            <ac:spMk id="987" creationId="{00000000-0000-0000-0000-000000000000}"/>
          </ac:spMkLst>
        </pc:spChg>
      </pc:sldChg>
      <pc:sldChg chg="modSp mod">
        <pc:chgData name="Thomas Brown" userId="4a9c84879e2aa3ae" providerId="LiveId" clId="{9D505AFD-52E7-4316-B161-3C5AC8380892}" dt="2024-07-29T19:50:27.333" v="1091" actId="1076"/>
        <pc:sldMkLst>
          <pc:docMk/>
          <pc:sldMk cId="0" sldId="266"/>
        </pc:sldMkLst>
        <pc:spChg chg="mod">
          <ac:chgData name="Thomas Brown" userId="4a9c84879e2aa3ae" providerId="LiveId" clId="{9D505AFD-52E7-4316-B161-3C5AC8380892}" dt="2024-07-29T19:50:27.333" v="1091" actId="1076"/>
          <ac:spMkLst>
            <pc:docMk/>
            <pc:sldMk cId="0" sldId="266"/>
            <ac:spMk id="2" creationId="{3C626AE4-CF46-0060-D44A-2A56A2D9FC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and the relationship to Gross Domestic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12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90,885 Colorado crashes that were collected from February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Our analysis all Colorado traffic crash data, our accuracy predictions were based on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To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Clean and Consistent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Inconsistent and Duplicative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 Approach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9413" y="2064935"/>
            <a:ext cx="9117235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46700" y="1545150"/>
            <a:ext cx="11298600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8;p88">
            <a:extLst>
              <a:ext uri="{FF2B5EF4-FFF2-40B4-BE49-F238E27FC236}">
                <a16:creationId xmlns:a16="http://schemas.microsoft.com/office/drawing/2014/main" id="{3C626AE4-CF46-0060-D44A-2A56A2D9FCE3}"/>
              </a:ext>
            </a:extLst>
          </p:cNvPr>
          <p:cNvSpPr/>
          <p:nvPr/>
        </p:nvSpPr>
        <p:spPr>
          <a:xfrm>
            <a:off x="3180650" y="445800"/>
            <a:ext cx="8429700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research and data remediation for the issue below: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269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</vt:lpstr>
      <vt:lpstr>Roboto Light</vt:lpstr>
      <vt:lpstr>Roboto Medium</vt:lpstr>
      <vt:lpstr>Arial</vt:lpstr>
      <vt:lpstr>Calibri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39</cp:revision>
  <dcterms:modified xsi:type="dcterms:W3CDTF">2024-07-29T19:50:33Z</dcterms:modified>
</cp:coreProperties>
</file>