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6" r:id="rId7"/>
    <p:sldId id="260" r:id="rId8"/>
    <p:sldId id="271" r:id="rId9"/>
    <p:sldId id="268" r:id="rId10"/>
    <p:sldId id="269" r:id="rId11"/>
    <p:sldId id="270" r:id="rId12"/>
    <p:sldId id="262" r:id="rId13"/>
    <p:sldId id="265" r:id="rId14"/>
    <p:sldId id="264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425E-B964-4DF8-BC05-CC210C4C052C}" v="3" dt="2024-08-01T01:07:18.923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23FF425E-B964-4DF8-BC05-CC210C4C052C}"/>
    <pc:docChg chg="custSel addSld modSld">
      <pc:chgData name="Thomas Brown" userId="4a9c84879e2aa3ae" providerId="LiveId" clId="{23FF425E-B964-4DF8-BC05-CC210C4C052C}" dt="2024-08-01T01:22:36.519" v="917" actId="20577"/>
      <pc:docMkLst>
        <pc:docMk/>
      </pc:docMkLst>
      <pc:sldChg chg="modSp mod">
        <pc:chgData name="Thomas Brown" userId="4a9c84879e2aa3ae" providerId="LiveId" clId="{23FF425E-B964-4DF8-BC05-CC210C4C052C}" dt="2024-08-01T01:22:27.372" v="915" actId="20577"/>
        <pc:sldMkLst>
          <pc:docMk/>
          <pc:sldMk cId="0" sldId="260"/>
        </pc:sldMkLst>
        <pc:spChg chg="mod">
          <ac:chgData name="Thomas Brown" userId="4a9c84879e2aa3ae" providerId="LiveId" clId="{23FF425E-B964-4DF8-BC05-CC210C4C052C}" dt="2024-08-01T01:22:27.372" v="915" actId="20577"/>
          <ac:spMkLst>
            <pc:docMk/>
            <pc:sldMk cId="0" sldId="260"/>
            <ac:spMk id="947" creationId="{00000000-0000-0000-0000-000000000000}"/>
          </ac:spMkLst>
        </pc:spChg>
      </pc:sldChg>
      <pc:sldChg chg="addSp delSp modSp add mod">
        <pc:chgData name="Thomas Brown" userId="4a9c84879e2aa3ae" providerId="LiveId" clId="{23FF425E-B964-4DF8-BC05-CC210C4C052C}" dt="2024-08-01T01:22:36.519" v="917" actId="20577"/>
        <pc:sldMkLst>
          <pc:docMk/>
          <pc:sldMk cId="2359074918" sldId="271"/>
        </pc:sldMkLst>
        <pc:spChg chg="mod">
          <ac:chgData name="Thomas Brown" userId="4a9c84879e2aa3ae" providerId="LiveId" clId="{23FF425E-B964-4DF8-BC05-CC210C4C052C}" dt="2024-08-01T01:22:36.519" v="917" actId="20577"/>
          <ac:spMkLst>
            <pc:docMk/>
            <pc:sldMk cId="2359074918" sldId="271"/>
            <ac:spMk id="947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17.917" v="21" actId="20577"/>
          <ac:spMkLst>
            <pc:docMk/>
            <pc:sldMk cId="2359074918" sldId="271"/>
            <ac:spMk id="949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04.794" v="4" actId="14100"/>
          <ac:spMkLst>
            <pc:docMk/>
            <pc:sldMk cId="2359074918" sldId="271"/>
            <ac:spMk id="951" creationId="{00000000-0000-0000-0000-000000000000}"/>
          </ac:spMkLst>
        </pc:spChg>
        <pc:graphicFrameChg chg="add del mod">
          <ac:chgData name="Thomas Brown" userId="4a9c84879e2aa3ae" providerId="LiveId" clId="{23FF425E-B964-4DF8-BC05-CC210C4C052C}" dt="2024-08-01T01:06:53.050" v="810" actId="478"/>
          <ac:graphicFrameMkLst>
            <pc:docMk/>
            <pc:sldMk cId="2359074918" sldId="271"/>
            <ac:graphicFrameMk id="2" creationId="{19330F1B-04EC-8380-C9E1-2B67E86F6B36}"/>
          </ac:graphicFrameMkLst>
        </pc:graphicFrameChg>
        <pc:graphicFrameChg chg="add mod">
          <ac:chgData name="Thomas Brown" userId="4a9c84879e2aa3ae" providerId="LiveId" clId="{23FF425E-B964-4DF8-BC05-CC210C4C052C}" dt="2024-08-01T01:07:36.149" v="814" actId="1076"/>
          <ac:graphicFrameMkLst>
            <pc:docMk/>
            <pc:sldMk cId="2359074918" sldId="271"/>
            <ac:graphicFrameMk id="3" creationId="{F564B182-D2AE-3D0E-8406-48726949D0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0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32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962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Model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649E-5334-2C61-B374-6F61028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2416339"/>
            <a:ext cx="7188590" cy="42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rework and modeling for 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top 30 streets by accidents, in our model, produced 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13 streets out of the top 30 that had P values &lt; .05, produced  accuracy ranging from 84% to 99%.  However, all 13 showed being overfit.  Further analysis to reduce the majority class of negative encoding to produce improved accuracy, is required.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95632" y="2221991"/>
            <a:ext cx="7482535" cy="12070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weather analysis: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66 weather categories were combined into 26 (top 10 are shown below)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FIPS county codes added.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The dense,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model was compiled with an input and two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shared layers and two output layers.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Weather Accuracy:  .356. </a:t>
            </a:r>
            <a:r>
              <a:rPr lang="en-US"/>
              <a:t>County Accuracy:  </a:t>
            </a:r>
            <a:r>
              <a:rPr lang="en-US" dirty="0"/>
              <a:t>.140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Weather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20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 2: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4B182-D2AE-3D0E-8406-48726949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6197"/>
              </p:ext>
            </p:extLst>
          </p:nvPr>
        </p:nvGraphicFramePr>
        <p:xfrm>
          <a:off x="553931" y="4034760"/>
          <a:ext cx="3352800" cy="2377440"/>
        </p:xfrm>
        <a:graphic>
          <a:graphicData uri="http://schemas.openxmlformats.org/drawingml/2006/table">
            <a:tbl>
              <a:tblPr>
                <a:tableStyleId>{8A235A78-4FD0-49A3-A02F-E3AA7904E6EB}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260168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8762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Weather 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Crashes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738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051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682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Partly Cloudy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418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Cloudy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85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Snow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161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Snow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56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_ Windy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35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Rain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77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Fog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554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_ Windy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763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411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85697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7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86488" y="1589649"/>
            <a:ext cx="7482535" cy="26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 analysis was broken into several iterations: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Group streets by # accidents to identify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Model top 30 streets with county data (x=severity; y=street, y=county)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3 Obtain p-values for top 30 streets 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  Identified 13 streets with p-value &lt;.05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5 Put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The following slides depict this effort and outcome…..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00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19891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o Model top 30 streets with county data – produced low accuracy </a:t>
            </a:r>
          </a:p>
          <a:p>
            <a:endParaRPr lang="en-US" dirty="0">
              <a:highlight>
                <a:srgbClr val="F7F7F7"/>
              </a:highlight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           Street Accuracy on top30: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0.11454081535339355</a:t>
            </a:r>
          </a:p>
          <a:p>
            <a:r>
              <a:rPr lang="en-US" dirty="0">
                <a:solidFill>
                  <a:srgbClr val="116644"/>
                </a:solidFill>
                <a:highlight>
                  <a:srgbClr val="F7F7F7"/>
                </a:highlight>
                <a:latin typeface="+mn-lt"/>
              </a:rPr>
              <a:t>       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County Accuracy: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0.059863947331905365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  Identified 13 streets with p-value &lt;.05 from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91A3F-FC21-DF83-57C5-31D0EB11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6" y="3319975"/>
            <a:ext cx="9235304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1112</Words>
  <Application>Microsoft Office PowerPoint</Application>
  <PresentationFormat>Widescreen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Roboto</vt:lpstr>
      <vt:lpstr>Aptos Narrow</vt:lpstr>
      <vt:lpstr>Roboto Light</vt:lpstr>
      <vt:lpstr>Courier New</vt:lpstr>
      <vt:lpstr>Arial</vt:lpstr>
      <vt:lpstr>Calibri</vt:lpstr>
      <vt:lpstr>Roboto Medium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47</cp:revision>
  <dcterms:modified xsi:type="dcterms:W3CDTF">2024-08-01T01:22:39Z</dcterms:modified>
</cp:coreProperties>
</file>