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6" r:id="rId7"/>
    <p:sldId id="260" r:id="rId8"/>
    <p:sldId id="268" r:id="rId9"/>
    <p:sldId id="269" r:id="rId10"/>
    <p:sldId id="270" r:id="rId11"/>
    <p:sldId id="262" r:id="rId12"/>
    <p:sldId id="265" r:id="rId13"/>
    <p:sldId id="264" r:id="rId14"/>
  </p:sldIdLst>
  <p:sldSz cx="12192000" cy="6858000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68" d="100"/>
          <a:sy n="68" d="100"/>
        </p:scale>
        <p:origin x="4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32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52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0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rework and modeling for 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top 30 streets by accidents, in our model, produced 11%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13 streets out of the top 30 that had P values &lt; .05, produced  accuracy ranging from 84% to 99%.  However, all 13 showed being overfit.  Further analysis to reduce the majority class of negative encoding to produce improved accuracy, is required.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May 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4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 descr="A graph of a number of blue squares">
            <a:extLst>
              <a:ext uri="{FF2B5EF4-FFF2-40B4-BE49-F238E27FC236}">
                <a16:creationId xmlns:a16="http://schemas.microsoft.com/office/drawing/2014/main" id="{65F0E03E-EF8C-0532-1727-C4E2D6CD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" y="3222422"/>
            <a:ext cx="11356871" cy="36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941832"/>
            <a:ext cx="7482535" cy="3904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 (</a:t>
            </a:r>
            <a:r>
              <a:rPr lang="en-US" dirty="0" err="1"/>
              <a:t>noPyTorch</a:t>
            </a:r>
            <a:r>
              <a:rPr lang="en-US" dirty="0"/>
              <a:t>):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(no </a:t>
            </a:r>
            <a:r>
              <a:rPr lang="en-US" dirty="0" err="1"/>
              <a:t>PyTorch</a:t>
            </a:r>
            <a:r>
              <a:rPr lang="en-US" dirty="0"/>
              <a:t>) 1 minute 51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 (</a:t>
            </a:r>
            <a:r>
              <a:rPr lang="en-US" dirty="0" err="1"/>
              <a:t>PyTorch</a:t>
            </a:r>
            <a:r>
              <a:rPr lang="en-US" dirty="0"/>
              <a:t>): 1 minute 14.06 seconds</a:t>
            </a:r>
          </a:p>
          <a:p>
            <a:r>
              <a:rPr lang="en-US" dirty="0"/>
              <a:t>	Step 3 (</a:t>
            </a:r>
            <a:r>
              <a:rPr lang="en-US" dirty="0" err="1"/>
              <a:t>noPyTorch</a:t>
            </a:r>
            <a:r>
              <a:rPr lang="en-US" dirty="0"/>
              <a:t>): 3 minute 58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86488" y="1589649"/>
            <a:ext cx="7482535" cy="26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street analysis was broken into several iterations: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 Group streets by # accidents to identify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 Model top 30 streets with county data (x=severity; y=street, y=county)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3 Obtain p-values for top 30 streets  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  Identified 13 streets with p-value &lt;.05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5 Put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The following slides depict this effort and outcome…..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006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19891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o Model top 30 streets with county data – produced low accuracy </a:t>
            </a:r>
          </a:p>
          <a:p>
            <a:endParaRPr lang="en-US" dirty="0">
              <a:highlight>
                <a:srgbClr val="F7F7F7"/>
              </a:highlight>
              <a:latin typeface="+mn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           Street Accuracy on top30: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0.11454081535339355</a:t>
            </a:r>
          </a:p>
          <a:p>
            <a:r>
              <a:rPr lang="en-US" dirty="0">
                <a:solidFill>
                  <a:srgbClr val="116644"/>
                </a:solidFill>
                <a:highlight>
                  <a:srgbClr val="F7F7F7"/>
                </a:highlight>
                <a:latin typeface="+mn-lt"/>
              </a:rPr>
              <a:t>        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County Accuracy: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0.059863947331905365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o   Identified 13 streets with p-value &lt;.05 from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91A3F-FC21-DF83-57C5-31D0EB11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6" y="3319975"/>
            <a:ext cx="9235304" cy="34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962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Model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7649E-5334-2C61-B374-6F61028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5" y="2416339"/>
            <a:ext cx="7188590" cy="42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984</Words>
  <Application>Microsoft Office PowerPoint</Application>
  <PresentationFormat>Widescreen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 Light</vt:lpstr>
      <vt:lpstr>Courier New</vt:lpstr>
      <vt:lpstr>Roboto Medium</vt:lpstr>
      <vt:lpstr>Arial</vt:lpstr>
      <vt:lpstr>Calibri</vt:lpstr>
      <vt:lpstr>Roboto</vt:lpstr>
      <vt:lpstr>Wingdings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Chris Covill</cp:lastModifiedBy>
  <cp:revision>47</cp:revision>
  <dcterms:modified xsi:type="dcterms:W3CDTF">2024-08-01T00:30:55Z</dcterms:modified>
</cp:coreProperties>
</file>