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  <p:sldMasterId id="2147483725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6" r:id="rId7"/>
    <p:sldId id="267" r:id="rId8"/>
    <p:sldId id="260" r:id="rId9"/>
    <p:sldId id="262" r:id="rId10"/>
    <p:sldId id="265" r:id="rId11"/>
    <p:sldId id="264" r:id="rId12"/>
  </p:sldIdLst>
  <p:sldSz cx="12192000" cy="6858000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Roboto Light" panose="02000000000000000000" pitchFamily="2" charset="0"/>
      <p:regular r:id="rId18"/>
      <p:bold r:id="rId19"/>
      <p:italic r:id="rId20"/>
      <p:boldItalic r:id="rId21"/>
    </p:embeddedFont>
    <p:embeddedFont>
      <p:font typeface="Roboto Medium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EE92B5-DA63-4402-B170-D694AE957A68}" v="5" dt="2024-07-31T03:28:17.924"/>
  </p1510:revLst>
</p1510:revInfo>
</file>

<file path=ppt/tableStyles.xml><?xml version="1.0" encoding="utf-8"?>
<a:tblStyleLst xmlns:a="http://schemas.openxmlformats.org/drawingml/2006/main" def="{8A235A78-4FD0-49A3-A02F-E3AA7904E6EB}">
  <a:tblStyle styleId="{8A235A78-4FD0-49A3-A02F-E3AA7904E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4" autoAdjust="0"/>
    <p:restoredTop sz="94694"/>
  </p:normalViewPr>
  <p:slideViewPr>
    <p:cSldViewPr snapToGrid="0">
      <p:cViewPr varScale="1">
        <p:scale>
          <a:sx n="78" d="100"/>
          <a:sy n="78" d="100"/>
        </p:scale>
        <p:origin x="696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rown" userId="4a9c84879e2aa3ae" providerId="LiveId" clId="{39EE92B5-DA63-4402-B170-D694AE957A68}"/>
    <pc:docChg chg="custSel addSld modSld">
      <pc:chgData name="Thomas Brown" userId="4a9c84879e2aa3ae" providerId="LiveId" clId="{39EE92B5-DA63-4402-B170-D694AE957A68}" dt="2024-07-31T23:26:01.555" v="72" actId="6549"/>
      <pc:docMkLst>
        <pc:docMk/>
      </pc:docMkLst>
      <pc:sldChg chg="modSp mod">
        <pc:chgData name="Thomas Brown" userId="4a9c84879e2aa3ae" providerId="LiveId" clId="{39EE92B5-DA63-4402-B170-D694AE957A68}" dt="2024-07-31T23:26:01.555" v="72" actId="6549"/>
        <pc:sldMkLst>
          <pc:docMk/>
          <pc:sldMk cId="0" sldId="260"/>
        </pc:sldMkLst>
        <pc:spChg chg="mod">
          <ac:chgData name="Thomas Brown" userId="4a9c84879e2aa3ae" providerId="LiveId" clId="{39EE92B5-DA63-4402-B170-D694AE957A68}" dt="2024-07-31T23:26:01.555" v="72" actId="6549"/>
          <ac:spMkLst>
            <pc:docMk/>
            <pc:sldMk cId="0" sldId="260"/>
            <ac:spMk id="947" creationId="{00000000-0000-0000-0000-000000000000}"/>
          </ac:spMkLst>
        </pc:spChg>
      </pc:sldChg>
      <pc:sldChg chg="addSp delSp modSp add mod">
        <pc:chgData name="Thomas Brown" userId="4a9c84879e2aa3ae" providerId="LiveId" clId="{39EE92B5-DA63-4402-B170-D694AE957A68}" dt="2024-07-31T03:26:55.607" v="46" actId="1076"/>
        <pc:sldMkLst>
          <pc:docMk/>
          <pc:sldMk cId="3252970745" sldId="266"/>
        </pc:sldMkLst>
        <pc:spChg chg="del mod">
          <ac:chgData name="Thomas Brown" userId="4a9c84879e2aa3ae" providerId="LiveId" clId="{39EE92B5-DA63-4402-B170-D694AE957A68}" dt="2024-07-31T03:16:21.574" v="37" actId="478"/>
          <ac:spMkLst>
            <pc:docMk/>
            <pc:sldMk cId="3252970745" sldId="266"/>
            <ac:spMk id="7" creationId="{75622C48-73A1-C9A6-5D5A-26BF2834F4C9}"/>
          </ac:spMkLst>
        </pc:spChg>
        <pc:spChg chg="del mod">
          <ac:chgData name="Thomas Brown" userId="4a9c84879e2aa3ae" providerId="LiveId" clId="{39EE92B5-DA63-4402-B170-D694AE957A68}" dt="2024-07-31T03:16:26.869" v="39" actId="478"/>
          <ac:spMkLst>
            <pc:docMk/>
            <pc:sldMk cId="3252970745" sldId="266"/>
            <ac:spMk id="937" creationId="{00000000-0000-0000-0000-000000000000}"/>
          </ac:spMkLst>
        </pc:spChg>
        <pc:spChg chg="mod">
          <ac:chgData name="Thomas Brown" userId="4a9c84879e2aa3ae" providerId="LiveId" clId="{39EE92B5-DA63-4402-B170-D694AE957A68}" dt="2024-07-31T03:26:55.607" v="46" actId="1076"/>
          <ac:spMkLst>
            <pc:docMk/>
            <pc:sldMk cId="3252970745" sldId="266"/>
            <ac:spMk id="938" creationId="{00000000-0000-0000-0000-000000000000}"/>
          </ac:spMkLst>
        </pc:spChg>
        <pc:picChg chg="add mod">
          <ac:chgData name="Thomas Brown" userId="4a9c84879e2aa3ae" providerId="LiveId" clId="{39EE92B5-DA63-4402-B170-D694AE957A68}" dt="2024-07-31T03:26:43.471" v="45" actId="962"/>
          <ac:picMkLst>
            <pc:docMk/>
            <pc:sldMk cId="3252970745" sldId="266"/>
            <ac:picMk id="3" creationId="{65F0E03E-EF8C-0532-1727-C4E2D6CD47DB}"/>
          </ac:picMkLst>
        </pc:picChg>
      </pc:sldChg>
      <pc:sldChg chg="addSp delSp modSp add mod">
        <pc:chgData name="Thomas Brown" userId="4a9c84879e2aa3ae" providerId="LiveId" clId="{39EE92B5-DA63-4402-B170-D694AE957A68}" dt="2024-07-31T03:28:28.503" v="60" actId="14100"/>
        <pc:sldMkLst>
          <pc:docMk/>
          <pc:sldMk cId="4265279585" sldId="267"/>
        </pc:sldMkLst>
        <pc:picChg chg="del mod">
          <ac:chgData name="Thomas Brown" userId="4a9c84879e2aa3ae" providerId="LiveId" clId="{39EE92B5-DA63-4402-B170-D694AE957A68}" dt="2024-07-31T03:28:08.011" v="49" actId="478"/>
          <ac:picMkLst>
            <pc:docMk/>
            <pc:sldMk cId="4265279585" sldId="267"/>
            <ac:picMk id="3" creationId="{65F0E03E-EF8C-0532-1727-C4E2D6CD47DB}"/>
          </ac:picMkLst>
        </pc:picChg>
        <pc:picChg chg="add del mod">
          <ac:chgData name="Thomas Brown" userId="4a9c84879e2aa3ae" providerId="LiveId" clId="{39EE92B5-DA63-4402-B170-D694AE957A68}" dt="2024-07-31T03:28:14.745" v="53" actId="478"/>
          <ac:picMkLst>
            <pc:docMk/>
            <pc:sldMk cId="4265279585" sldId="267"/>
            <ac:picMk id="4" creationId="{35BD8C9A-754E-754C-F643-CE0A09F1B6A3}"/>
          </ac:picMkLst>
        </pc:picChg>
        <pc:picChg chg="add mod">
          <ac:chgData name="Thomas Brown" userId="4a9c84879e2aa3ae" providerId="LiveId" clId="{39EE92B5-DA63-4402-B170-D694AE957A68}" dt="2024-07-31T03:28:28.503" v="60" actId="14100"/>
          <ac:picMkLst>
            <pc:docMk/>
            <pc:sldMk cId="4265279585" sldId="267"/>
            <ac:picMk id="6" creationId="{376121A1-9551-9A69-392C-1D2C88D40D9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g27bc62a7a95_0_26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7bc62a7a95_0_2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7bc62a7a95_0_25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g27bc62a7a95_0_25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g27bc62a7a95_0_25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9420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1015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3669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secHead">
  <p:cSld name="SECTION_HEADER">
    <p:bg>
      <p:bgPr>
        <a:solidFill>
          <a:srgbClr val="2E5E7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spAutoFit/>
          </a:bodyPr>
          <a:lstStyle/>
          <a:p>
            <a:pPr marL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1">
  <p:cSld name="CUSTOM_26"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">
  <p:cSld name="CUSTOM_26_1"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 1">
  <p:cSld name="CUSTOM_26_1_1">
    <p:bg>
      <p:bgPr>
        <a:solidFill>
          <a:srgbClr val="F2F2F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sz="5300" b="1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2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4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5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6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7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8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9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3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1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1">
  <p:cSld name="CUSTOM_2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7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2">
  <p:cSld name="CUSTOM_2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slide">
  <p:cSld name="CUSTOM_23">
    <p:bg>
      <p:bgPr>
        <a:solidFill>
          <a:srgbClr val="F2F2F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2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st to Five Slide">
  <p:cSld name="CUSTOM_23_1">
    <p:bg>
      <p:bgPr>
        <a:solidFill>
          <a:srgbClr val="F2F2F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eading slide">
  <p:cSld name="CUSTOM_21_2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5 ">
  <p:cSld name="CUSTOM_2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 idx="6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4 ">
  <p:cSld name="CUSTOM_2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 idx="5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3">
  <p:cSld name="CUSTOM_2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 idx="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25" tIns="60925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2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3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4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Idea slide">
  <p:cSld name="CUSTOM_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slide">
  <p:cSld name="CUSTOM_4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_4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avLst/>
            <a:gdLst/>
            <a:ahLst/>
            <a:cxnLst/>
            <a:rect l="l" t="t" r="r" b="b"/>
            <a:pathLst>
              <a:path w="57303" h="79682" fill="none" extrusionOk="0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avLst/>
            <a:gdLst/>
            <a:ahLst/>
            <a:cxnLst/>
            <a:rect l="l" t="t" r="r" b="b"/>
            <a:pathLst>
              <a:path w="57174" h="79682" fill="none" extrusionOk="0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1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7"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27_1"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800" b="0" i="0" u="none" strike="noStrike" cap="non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28"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 idx="2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3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sz="2100" b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 idx="4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sz="2100" b="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5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 1">
  <p:cSld name="CUSTOM_28_1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2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3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 idx="5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5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 slide">
  <p:cSld name="CUSTOM_22">
    <p:bg>
      <p:bgPr>
        <a:solidFill>
          <a:srgbClr val="F2F2F2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46" name="Google Shape;446;p38"/>
          <p:cNvSpPr/>
          <p:nvPr/>
        </p:nvSpPr>
        <p:spPr>
          <a:xfrm rot="10800000" flipH="1">
            <a:off x="918400" y="922800"/>
            <a:ext cx="10355100" cy="5012400"/>
          </a:xfrm>
          <a:prstGeom prst="bracePair">
            <a:avLst/>
          </a:prstGeom>
          <a:noFill/>
          <a:ln w="76200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avLst/>
            <a:gdLst/>
            <a:ahLst/>
            <a:cxnLst/>
            <a:rect l="l" t="t" r="r" b="b"/>
            <a:pathLst>
              <a:path w="284824" h="128611" extrusionOk="0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 idx="2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01">
  <p:cSld name="CUSTOM_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{8A235A78-4FD0-49A3-A02F-E3AA7904E6EB}</a:tableStyleId>
              </a:tblPr>
              <a:tblGrid>
                <a:gridCol w="5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Yes/No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1">
  <p:cSld name="CUSTOM_6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>
            <a:spLocks noGrp="1"/>
          </p:cNvSpPr>
          <p:nvPr>
            <p:ph type="pic" idx="2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title" idx="3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2">
  <p:cSld name="CUSTOM_7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>
            <a:spLocks noGrp="1"/>
          </p:cNvSpPr>
          <p:nvPr>
            <p:ph type="pic" idx="2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body" idx="1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3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1">
  <p:cSld name="CUSTOM_8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6" name="Google Shape;466;p42"/>
          <p:cNvSpPr>
            <a:spLocks noGrp="1"/>
          </p:cNvSpPr>
          <p:nvPr>
            <p:ph type="pic" idx="2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 idx="3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2">
  <p:cSld name="CUSTOM_9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4" name="Google Shape;474;p43"/>
          <p:cNvSpPr>
            <a:spLocks noGrp="1"/>
          </p:cNvSpPr>
          <p:nvPr>
            <p:ph type="pic" idx="2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 idx="3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">
  <p:cSld name="CUSTOM_10_2">
    <p:bg>
      <p:bgPr>
        <a:solidFill>
          <a:srgbClr val="F2F2F2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>
            <a:spLocks noGrp="1"/>
          </p:cNvSpPr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 1">
  <p:cSld name="CUSTOM_10_2_1">
    <p:bg>
      <p:bgPr>
        <a:solidFill>
          <a:srgbClr val="F2F2F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10_1">
    <p:bg>
      <p:bgPr>
        <a:solidFill>
          <a:srgbClr val="F2F2F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 1">
  <p:cSld name="CUSTOM_10_1_2">
    <p:bg>
      <p:bgPr>
        <a:solidFill>
          <a:srgbClr val="F2F2F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 for a video slide">
  <p:cSld name="CUSTOM_10_1_1">
    <p:bg>
      <p:bgPr>
        <a:solidFill>
          <a:srgbClr val="F2F2F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er review slide">
  <p:cSld name="CUSTOM_10_1_1_1">
    <p:bg>
      <p:bgPr>
        <a:solidFill>
          <a:srgbClr val="F2F2F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recap slide">
  <p:cSld name="CUSTOM_10_1_1_1_2">
    <p:bg>
      <p:bgPr>
        <a:solidFill>
          <a:srgbClr val="F2F2F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Hours slide">
  <p:cSld name="CUSTOM_10_1_1_1_2_3">
    <p:bg>
      <p:bgPr>
        <a:solidFill>
          <a:srgbClr val="F2F2F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ck slide">
  <p:cSld name="CUSTOM_10_1_1_1_2_3_1">
    <p:bg>
      <p:bgPr>
        <a:solidFill>
          <a:srgbClr val="F2F2F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r="72231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">
  <p:cSld name="CUSTOM_10_1_1_1_2_2_1">
    <p:bg>
      <p:bgPr>
        <a:solidFill>
          <a:srgbClr val="F2F2F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class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avLst/>
            <a:gdLst/>
            <a:ahLst/>
            <a:cxnLst/>
            <a:rect l="l" t="t" r="r" b="b"/>
            <a:pathLst>
              <a:path w="102637" h="206130" fill="none" extrusionOk="0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w="190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 1">
  <p:cSld name="CUSTOM_10_1_1_1_2_2_1_1">
    <p:bg>
      <p:bgPr>
        <a:solidFill>
          <a:srgbClr val="F2F2F2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 slide">
  <p:cSld name="CUSTOM_10_1_1_1_2_1">
    <p:bg>
      <p:bgPr>
        <a:solidFill>
          <a:srgbClr val="F2F2F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 slide">
  <p:cSld name="CUSTOM_10_1_1_1_2_1_1">
    <p:bg>
      <p:bgPr>
        <a:solidFill>
          <a:srgbClr val="F2F2F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CUSTOM_10_1_1_1_1">
    <p:bg>
      <p:bgPr>
        <a:solidFill>
          <a:srgbClr val="F2F2F2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re your answers slide">
  <p:cSld name="CUSTOM_10_1_1_1_1_1">
    <p:bg>
      <p:bgPr>
        <a:solidFill>
          <a:srgbClr val="F2F2F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member slide">
  <p:cSld name="CUSTOM_10_1_1_1_1_1_1">
    <p:bg>
      <p:bgPr>
        <a:solidFill>
          <a:srgbClr val="F2F2F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6096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000" b="1" i="0" u="none" strike="noStrike" cap="non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lang="en-US" sz="6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avLst/>
              <a:gdLst/>
              <a:ahLst/>
              <a:cxnLst/>
              <a:rect l="l" t="t" r="r" b="b"/>
              <a:pathLst>
                <a:path w="17981" h="74031" fill="none" extrusionOk="0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avLst/>
              <a:gdLst/>
              <a:ahLst/>
              <a:cxnLst/>
              <a:rect l="l" t="t" r="r" b="b"/>
              <a:pathLst>
                <a:path w="40335" h="78787" fill="none" extrusionOk="0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avLst/>
              <a:gdLst/>
              <a:ahLst/>
              <a:cxnLst/>
              <a:rect l="l" t="t" r="r" b="b"/>
              <a:pathLst>
                <a:path w="115151" h="119908" fill="none" extrusionOk="0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avLst/>
              <a:gdLst/>
              <a:ahLst/>
              <a:cxnLst/>
              <a:rect l="l" t="t" r="r" b="b"/>
              <a:pathLst>
                <a:path w="71860" h="125719" fill="none" extrusionOk="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avLst/>
              <a:gdLst/>
              <a:ahLst/>
              <a:cxnLst/>
              <a:rect l="l" t="t" r="r" b="b"/>
              <a:pathLst>
                <a:path w="114263" h="50851" fill="none" extrusionOk="0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6">
  <p:cSld name="CUSTOM_1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0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0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0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60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0"/>
          <p:cNvSpPr txBox="1">
            <a:spLocks noGrp="1"/>
          </p:cNvSpPr>
          <p:nvPr>
            <p:ph type="subTitle" idx="6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0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5">
  <p:cSld name="CUSTOM_1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1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1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4">
  <p:cSld name="CUSTOM_11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62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62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62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6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6">
  <p:cSld name="CUSTOM_11_1_1_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63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3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63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63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5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63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4">
  <p:cSld name="CUSTOM_11_1_1_2_2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64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64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64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64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3">
  <p:cSld name="CUSTOM_11_1_1_2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 1 1 1">
  <p:cSld name="CUSTOM_11_1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>
            <a:spLocks noGrp="1"/>
          </p:cNvSpPr>
          <p:nvPr>
            <p:ph type="subTitle" idx="1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6"/>
          <p:cNvSpPr txBox="1">
            <a:spLocks noGrp="1"/>
          </p:cNvSpPr>
          <p:nvPr>
            <p:ph type="subTitle" idx="2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6"/>
          <p:cNvSpPr txBox="1">
            <a:spLocks noGrp="1"/>
          </p:cNvSpPr>
          <p:nvPr>
            <p:ph type="subTitle" idx="3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6"/>
          <p:cNvSpPr txBox="1">
            <a:spLocks noGrp="1"/>
          </p:cNvSpPr>
          <p:nvPr>
            <p:ph type="subTitle" idx="4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6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67"/>
          <p:cNvSpPr txBox="1">
            <a:spLocks noGrp="1"/>
          </p:cNvSpPr>
          <p:nvPr>
            <p:ph type="subTitle" idx="1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67"/>
          <p:cNvSpPr txBox="1">
            <a:spLocks noGrp="1"/>
          </p:cNvSpPr>
          <p:nvPr>
            <p:ph type="subTitle" idx="2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67"/>
          <p:cNvSpPr txBox="1">
            <a:spLocks noGrp="1"/>
          </p:cNvSpPr>
          <p:nvPr>
            <p:ph type="subTitle" idx="3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67"/>
          <p:cNvSpPr txBox="1">
            <a:spLocks noGrp="1"/>
          </p:cNvSpPr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3" name="Google Shape;713;p67"/>
          <p:cNvSpPr txBox="1">
            <a:spLocks noGrp="1"/>
          </p:cNvSpPr>
          <p:nvPr>
            <p:ph type="title" idx="4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4" name="Google Shape;714;p67"/>
          <p:cNvSpPr txBox="1">
            <a:spLocks noGrp="1"/>
          </p:cNvSpPr>
          <p:nvPr>
            <p:ph type="title" idx="5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5" name="Google Shape;715;p67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67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4">
  <p:cSld name="CUSTOM_13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>
            <a:spLocks noGrp="1"/>
          </p:cNvSpPr>
          <p:nvPr>
            <p:ph type="subTitle" idx="1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8"/>
          <p:cNvSpPr txBox="1">
            <a:spLocks noGrp="1"/>
          </p:cNvSpPr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6" name="Google Shape;726;p68"/>
          <p:cNvSpPr txBox="1">
            <a:spLocks noGrp="1"/>
          </p:cNvSpPr>
          <p:nvPr>
            <p:ph type="subTitle" idx="2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8"/>
          <p:cNvSpPr txBox="1">
            <a:spLocks noGrp="1"/>
          </p:cNvSpPr>
          <p:nvPr>
            <p:ph type="title" idx="3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8" name="Google Shape;728;p68"/>
          <p:cNvSpPr txBox="1">
            <a:spLocks noGrp="1"/>
          </p:cNvSpPr>
          <p:nvPr>
            <p:ph type="subTitle" idx="4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title" idx="5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30" name="Google Shape;730;p68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CUSTOM_14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>
            <a:spLocks noGrp="1"/>
          </p:cNvSpPr>
          <p:nvPr>
            <p:ph type="subTitle" idx="1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6" name="Google Shape;746;p69"/>
          <p:cNvSpPr txBox="1">
            <a:spLocks noGrp="1"/>
          </p:cNvSpPr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7" name="Google Shape;747;p69"/>
          <p:cNvSpPr txBox="1">
            <a:spLocks noGrp="1"/>
          </p:cNvSpPr>
          <p:nvPr>
            <p:ph type="subTitle" idx="2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8" name="Google Shape;748;p69"/>
          <p:cNvSpPr txBox="1">
            <a:spLocks noGrp="1"/>
          </p:cNvSpPr>
          <p:nvPr>
            <p:ph type="title" idx="3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9" name="Google Shape;749;p69"/>
          <p:cNvSpPr txBox="1">
            <a:spLocks noGrp="1"/>
          </p:cNvSpPr>
          <p:nvPr>
            <p:ph type="subTitle" idx="4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69"/>
          <p:cNvSpPr txBox="1">
            <a:spLocks noGrp="1"/>
          </p:cNvSpPr>
          <p:nvPr>
            <p:ph type="title" idx="5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69"/>
          <p:cNvSpPr txBox="1">
            <a:spLocks noGrp="1"/>
          </p:cNvSpPr>
          <p:nvPr>
            <p:ph type="subTitle" idx="6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69"/>
          <p:cNvSpPr txBox="1">
            <a:spLocks noGrp="1"/>
          </p:cNvSpPr>
          <p:nvPr>
            <p:ph type="title" idx="7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69"/>
          <p:cNvSpPr txBox="1">
            <a:spLocks noGrp="1"/>
          </p:cNvSpPr>
          <p:nvPr>
            <p:ph type="subTitle" idx="8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69"/>
          <p:cNvSpPr txBox="1">
            <a:spLocks noGrp="1"/>
          </p:cNvSpPr>
          <p:nvPr>
            <p:ph type="title" idx="9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69"/>
          <p:cNvSpPr txBox="1">
            <a:spLocks noGrp="1"/>
          </p:cNvSpPr>
          <p:nvPr>
            <p:ph type="subTitle" idx="13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69"/>
          <p:cNvSpPr txBox="1">
            <a:spLocks noGrp="1"/>
          </p:cNvSpPr>
          <p:nvPr>
            <p:ph type="title" idx="14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69"/>
          <p:cNvSpPr txBox="1">
            <a:spLocks noGrp="1"/>
          </p:cNvSpPr>
          <p:nvPr>
            <p:ph type="subTitle" idx="15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69"/>
          <p:cNvSpPr txBox="1">
            <a:spLocks noGrp="1"/>
          </p:cNvSpPr>
          <p:nvPr>
            <p:ph type="title" idx="16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69"/>
          <p:cNvSpPr txBox="1">
            <a:spLocks noGrp="1"/>
          </p:cNvSpPr>
          <p:nvPr>
            <p:ph type="subTitle" idx="17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69"/>
          <p:cNvSpPr txBox="1">
            <a:spLocks noGrp="1"/>
          </p:cNvSpPr>
          <p:nvPr>
            <p:ph type="title" idx="18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69"/>
          <p:cNvSpPr txBox="1">
            <a:spLocks noGrp="1"/>
          </p:cNvSpPr>
          <p:nvPr>
            <p:ph type="title" idx="19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69"/>
          <p:cNvSpPr txBox="1">
            <a:spLocks noGrp="1"/>
          </p:cNvSpPr>
          <p:nvPr>
            <p:ph type="title" idx="20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6">
  <p:cSld name="CUSTOM_15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name="adj" fmla="val 69509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name="adj" fmla="val 68291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name="adj" fmla="val 51543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7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name="adj" fmla="val 68291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2" name="Google Shape;782;p7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70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_16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8">
  <p:cSld name="CUSTOM_17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9">
  <p:cSld name="CUSTOM_1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0">
  <p:cSld name="CUSTOM_19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7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1">
  <p:cSld name="CUSTOM_20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1475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7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>
            <a:spLocks noGrp="1"/>
          </p:cNvSpPr>
          <p:nvPr>
            <p:ph type="body" idx="1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76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897" name="Google Shape;897;p7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898" name="Google Shape;898;p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D49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95332" y="2142333"/>
            <a:ext cx="3158100" cy="7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lang="en-US" sz="1600" b="1" dirty="0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3</a:t>
            </a:r>
            <a:endParaRPr sz="1600" b="1" dirty="0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>
            <a:spLocks noGrp="1"/>
          </p:cNvSpPr>
          <p:nvPr>
            <p:ph type="title"/>
          </p:nvPr>
        </p:nvSpPr>
        <p:spPr>
          <a:xfrm>
            <a:off x="5646277" y="2634725"/>
            <a:ext cx="6283800" cy="17331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53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Project 3 Final</a:t>
            </a:r>
            <a:endParaRPr sz="5300" b="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467591" y="3584864"/>
            <a:ext cx="5343342" cy="3185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Members: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Thomas Brown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Chris </a:t>
            </a:r>
            <a:r>
              <a:rPr lang="en-US" sz="180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Covill</a:t>
            </a:r>
            <a:endParaRPr lang="en-US"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Ava Lee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Jed Murphy</a:t>
            </a:r>
            <a:endParaRPr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428800" y="198119"/>
            <a:ext cx="8429700" cy="63205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3597358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713233"/>
            <a:ext cx="3066816" cy="16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 and Future Considerations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233978" y="3475033"/>
            <a:ext cx="11124962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Using </a:t>
            </a:r>
            <a:r>
              <a:rPr lang="en-US" sz="18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Colorado Traffic Accident Data from Kaggle only produces mixed accuracy results.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82D49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Additional data sets</a:t>
            </a: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could be used to give a complete picture of all traffic (accidents or not) to improve model accuracy.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The team tried many model configurations the results presented here are representative of the best models created.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May be able to leverage other data in the Accidents table (Latitude and Longitude) to help improve accuracy.</a:t>
            </a:r>
            <a:endParaRPr sz="16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1244165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Google Shape;1014;p89">
            <a:extLst>
              <a:ext uri="{FF2B5EF4-FFF2-40B4-BE49-F238E27FC236}">
                <a16:creationId xmlns:a16="http://schemas.microsoft.com/office/drawing/2014/main" id="{54868739-D5FF-319A-5BA6-79D0C41385F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862" y="2387349"/>
            <a:ext cx="621301" cy="62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0"/>
          <p:cNvSpPr/>
          <p:nvPr/>
        </p:nvSpPr>
        <p:spPr>
          <a:xfrm>
            <a:off x="3428800" y="3429000"/>
            <a:ext cx="8429700" cy="20756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sz="2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 Analyze a problem using machine learning (ML) or neural network:</a:t>
            </a:r>
          </a:p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sz="2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We chose to analyze Colorado Traffic Data from Kaggle using</a:t>
            </a:r>
          </a:p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sz="2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a neural network.</a:t>
            </a:r>
          </a:p>
        </p:txBody>
      </p:sp>
      <p:sp>
        <p:nvSpPr>
          <p:cNvPr id="918" name="Google Shape;918;p80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80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0" name="Google Shape;920;p80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Purpose / Description </a:t>
            </a:r>
            <a:endParaRPr sz="2400" b="1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Goal/Questions to be addressed </a:t>
            </a:r>
            <a:endParaRPr sz="2400" b="1" dirty="0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81"/>
          <p:cNvSpPr txBox="1"/>
          <p:nvPr/>
        </p:nvSpPr>
        <p:spPr>
          <a:xfrm>
            <a:off x="3250600" y="3698377"/>
            <a:ext cx="8518800" cy="240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sz="16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Goals: </a:t>
            </a:r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endParaRPr lang="en-US" dirty="0">
              <a:solidFill>
                <a:srgbClr val="082D49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139700" lvl="1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o Determine the best model to analyze all 90,885 Colorado crashes that were collected from February          2016 to March 2023.</a:t>
            </a:r>
          </a:p>
          <a:p>
            <a:pPr marL="139700" lvl="1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o Analyze all Colorado traffic crash data, and record accuracy calculations for Weather, County and Street.</a:t>
            </a:r>
          </a:p>
          <a:p>
            <a:pPr marL="139700" lvl="1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b="0" i="0" dirty="0">
                <a:solidFill>
                  <a:srgbClr val="082D49"/>
                </a:solidFill>
                <a:effectLst/>
                <a:latin typeface="+mj-lt"/>
                <a:ea typeface="Roboto"/>
                <a:cs typeface="Roboto"/>
                <a:sym typeface="Roboto"/>
              </a:rPr>
              <a:t>o Identify the different classifications of crashes and potential impact </a:t>
            </a: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within each classification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139700" lvl="1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5E77"/>
              </a:buClr>
              <a:buSzPts val="1400"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0"/>
            <a:ext cx="2408400" cy="78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Goals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700322" y="3429000"/>
            <a:ext cx="11343398" cy="26151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-US" sz="1800" b="1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Clean and Consistent</a:t>
            </a:r>
          </a:p>
          <a:p>
            <a:pPr lvl="2"/>
            <a:r>
              <a:rPr lang="en-US" sz="1800" b="1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</a:t>
            </a:r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Contains Colorado only</a:t>
            </a:r>
          </a:p>
          <a:p>
            <a:pPr lvl="2"/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Update County to numeric</a:t>
            </a:r>
          </a:p>
          <a:p>
            <a:pPr lvl="2"/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Calculate P values for streets</a:t>
            </a:r>
          </a:p>
          <a:p>
            <a:pPr lvl="1"/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Encode top 30 streets by accidents</a:t>
            </a:r>
          </a:p>
          <a:p>
            <a:pPr algn="l"/>
            <a:endParaRPr lang="en-US" sz="1800" dirty="0">
              <a:solidFill>
                <a:srgbClr val="1334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US" sz="1800" b="1" i="0" u="none" strike="noStrike" dirty="0">
                <a:solidFill>
                  <a:srgbClr val="1334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Inconsistent and Duplicative</a:t>
            </a:r>
          </a:p>
          <a:p>
            <a:pPr algn="l"/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Remove duplicates from Weather Conditions</a:t>
            </a:r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225689" y="445800"/>
            <a:ext cx="8518800" cy="57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8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Data Sources</a:t>
            </a:r>
            <a:endParaRPr sz="28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The Data</a:t>
            </a:r>
            <a:endParaRPr sz="3000" dirty="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" name="Google Shape;927;p81">
            <a:extLst>
              <a:ext uri="{FF2B5EF4-FFF2-40B4-BE49-F238E27FC236}">
                <a16:creationId xmlns:a16="http://schemas.microsoft.com/office/drawing/2014/main" id="{75622C48-73A1-C9A6-5D5A-26BF2834F4C9}"/>
              </a:ext>
            </a:extLst>
          </p:cNvPr>
          <p:cNvSpPr/>
          <p:nvPr/>
        </p:nvSpPr>
        <p:spPr>
          <a:xfrm>
            <a:off x="3336298" y="1124712"/>
            <a:ext cx="8429700" cy="16184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Our Data Source used was “US Accidents: A Countrywide Traffic Accident Dataset”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We used Colorado Accidents only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82"/>
          <p:cNvSpPr/>
          <p:nvPr/>
        </p:nvSpPr>
        <p:spPr>
          <a:xfrm>
            <a:off x="228240" y="139111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225689" y="445800"/>
            <a:ext cx="8518800" cy="57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8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Data Sources</a:t>
            </a:r>
            <a:endParaRPr sz="28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The Data</a:t>
            </a:r>
            <a:endParaRPr sz="3000" dirty="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" name="Picture 2" descr="A graph of a number of blue squares">
            <a:extLst>
              <a:ext uri="{FF2B5EF4-FFF2-40B4-BE49-F238E27FC236}">
                <a16:creationId xmlns:a16="http://schemas.microsoft.com/office/drawing/2014/main" id="{65F0E03E-EF8C-0532-1727-C4E2D6CD4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84" y="3222422"/>
            <a:ext cx="11356871" cy="368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7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82"/>
          <p:cNvSpPr/>
          <p:nvPr/>
        </p:nvSpPr>
        <p:spPr>
          <a:xfrm>
            <a:off x="228240" y="139111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225689" y="445800"/>
            <a:ext cx="8518800" cy="57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8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Data Sources</a:t>
            </a:r>
            <a:endParaRPr sz="28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The Data</a:t>
            </a:r>
            <a:endParaRPr sz="3000" dirty="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" name="Picture 5" descr="A screen shot of a computer">
            <a:extLst>
              <a:ext uri="{FF2B5EF4-FFF2-40B4-BE49-F238E27FC236}">
                <a16:creationId xmlns:a16="http://schemas.microsoft.com/office/drawing/2014/main" id="{376121A1-9551-9A69-392C-1D2C88D40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0374"/>
            <a:ext cx="12192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7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744285" y="941832"/>
            <a:ext cx="7482535" cy="39044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analysis was broken into steps with a Jupiter notebook for each step: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Step1 Build base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Step2 Analyze weather and county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Step3 analyze street and county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Performance was measured.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Best Model: Scikit-learn, </a:t>
            </a:r>
            <a:r>
              <a:rPr lang="en-US" dirty="0" err="1"/>
              <a:t>Keras</a:t>
            </a:r>
            <a:r>
              <a:rPr lang="en-US" dirty="0"/>
              <a:t>, TensorFlow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Performance: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 1 (</a:t>
            </a:r>
            <a:r>
              <a:rPr lang="en-US" dirty="0" err="1"/>
              <a:t>noPyTorch</a:t>
            </a:r>
            <a:r>
              <a:rPr lang="en-US" dirty="0"/>
              <a:t>): 1.83 seconds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 2 (</a:t>
            </a:r>
            <a:r>
              <a:rPr lang="en-US" dirty="0" err="1"/>
              <a:t>PyTorch</a:t>
            </a:r>
            <a:r>
              <a:rPr lang="en-US" dirty="0"/>
              <a:t>): 41.90 seconds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 2 (no </a:t>
            </a:r>
            <a:r>
              <a:rPr lang="en-US" dirty="0" err="1"/>
              <a:t>PyTorch</a:t>
            </a:r>
            <a:r>
              <a:rPr lang="en-US" dirty="0"/>
              <a:t>) 1 minute 51 seconds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 3 (</a:t>
            </a:r>
            <a:r>
              <a:rPr lang="en-US" dirty="0" err="1"/>
              <a:t>PyTorch</a:t>
            </a:r>
            <a:r>
              <a:rPr lang="en-US" dirty="0"/>
              <a:t>): 1 </a:t>
            </a:r>
            <a:r>
              <a:rPr lang="en-US"/>
              <a:t>minute 14 </a:t>
            </a:r>
            <a:r>
              <a:rPr lang="en-US" dirty="0"/>
              <a:t>seconds</a:t>
            </a:r>
          </a:p>
          <a:p>
            <a:r>
              <a:rPr lang="en-US" dirty="0"/>
              <a:t>	Step 3 (</a:t>
            </a:r>
            <a:r>
              <a:rPr lang="en-US" dirty="0" err="1"/>
              <a:t>noPyTorch</a:t>
            </a:r>
            <a:r>
              <a:rPr lang="en-US" dirty="0"/>
              <a:t>): 3 minute 58 seconds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461547" y="532282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581640" y="4281811"/>
            <a:ext cx="3736258" cy="2608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Milestones: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Project ideation – Complete 7/22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fetching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7/22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exploration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7/26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transformation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7/26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analysis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7/27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Testing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7/27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Creating documentation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7/29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Creating the presentation – Complete 7/30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630636" y="1516200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Approach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630636" y="3721608"/>
            <a:ext cx="9117235" cy="29260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PyTorch</a:t>
            </a:r>
            <a:r>
              <a:rPr lang="en-US" dirty="0"/>
              <a:t> Test Run produced the following results based on the following code: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#GPU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 = </a:t>
            </a:r>
            <a:r>
              <a:rPr lang="en-US" dirty="0" err="1"/>
              <a:t>torch.ones</a:t>
            </a:r>
            <a:r>
              <a:rPr lang="en-US" dirty="0"/>
              <a:t>(4000,4000).</a:t>
            </a:r>
            <a:r>
              <a:rPr lang="en-US" dirty="0" err="1"/>
              <a:t>cuda</a:t>
            </a:r>
            <a:r>
              <a:rPr lang="en-US" dirty="0"/>
              <a:t>() # Create matrix on GPU memory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start_time</a:t>
            </a:r>
            <a:r>
              <a:rPr lang="en-US" dirty="0"/>
              <a:t> = timer()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for _ in range(1000):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b += b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elapsed_time</a:t>
            </a:r>
            <a:r>
              <a:rPr lang="en-US" dirty="0"/>
              <a:t> = timer() - </a:t>
            </a:r>
            <a:r>
              <a:rPr lang="en-US" dirty="0" err="1"/>
              <a:t>start_time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print('GPU time = ',</a:t>
            </a:r>
            <a:r>
              <a:rPr lang="en-US" dirty="0" err="1"/>
              <a:t>elapsed_time</a:t>
            </a:r>
            <a:r>
              <a:rPr lang="en-US" dirty="0"/>
              <a:t>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#CPU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 = </a:t>
            </a:r>
            <a:r>
              <a:rPr lang="en-US" dirty="0" err="1"/>
              <a:t>torch.ones</a:t>
            </a:r>
            <a:r>
              <a:rPr lang="en-US" dirty="0"/>
              <a:t>(4000,4000) # Create matrix on CPU memory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start_time</a:t>
            </a:r>
            <a:r>
              <a:rPr lang="en-US" dirty="0"/>
              <a:t> = timer()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for _ in range(1000):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a += a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elapsed_time</a:t>
            </a:r>
            <a:r>
              <a:rPr lang="en-US" dirty="0"/>
              <a:t> = timer() - </a:t>
            </a:r>
            <a:r>
              <a:rPr lang="en-US" dirty="0" err="1"/>
              <a:t>start_time</a:t>
            </a: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Results: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GPU time =  0.007673599990084767 seconds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CPU time =  2.526412000064738 seconds</a:t>
            </a:r>
          </a:p>
        </p:txBody>
      </p:sp>
      <p:sp>
        <p:nvSpPr>
          <p:cNvPr id="2" name="Google Shape;948;p83">
            <a:extLst>
              <a:ext uri="{FF2B5EF4-FFF2-40B4-BE49-F238E27FC236}">
                <a16:creationId xmlns:a16="http://schemas.microsoft.com/office/drawing/2014/main" id="{803CA7E4-0F95-A6F9-9E41-5028616D29BA}"/>
              </a:ext>
            </a:extLst>
          </p:cNvPr>
          <p:cNvSpPr/>
          <p:nvPr/>
        </p:nvSpPr>
        <p:spPr>
          <a:xfrm>
            <a:off x="453434" y="445799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951;p83">
            <a:extLst>
              <a:ext uri="{FF2B5EF4-FFF2-40B4-BE49-F238E27FC236}">
                <a16:creationId xmlns:a16="http://schemas.microsoft.com/office/drawing/2014/main" id="{173CB3F5-C7CB-CC3B-76C6-DCE9E5FF083B}"/>
              </a:ext>
            </a:extLst>
          </p:cNvPr>
          <p:cNvSpPr txBox="1"/>
          <p:nvPr/>
        </p:nvSpPr>
        <p:spPr>
          <a:xfrm>
            <a:off x="630636" y="1516200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PyTorch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" name="Google Shape;947;p83">
            <a:extLst>
              <a:ext uri="{FF2B5EF4-FFF2-40B4-BE49-F238E27FC236}">
                <a16:creationId xmlns:a16="http://schemas.microsoft.com/office/drawing/2014/main" id="{66BF574F-9D38-DC51-1DEB-453A1A32C5EE}"/>
              </a:ext>
            </a:extLst>
          </p:cNvPr>
          <p:cNvSpPr/>
          <p:nvPr/>
        </p:nvSpPr>
        <p:spPr>
          <a:xfrm>
            <a:off x="3771717" y="445799"/>
            <a:ext cx="7482535" cy="285518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PyTorch</a:t>
            </a:r>
            <a:r>
              <a:rPr lang="en-US" sz="1600" b="1" dirty="0"/>
              <a:t> Setup: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must use one additional library or technology NOT covered in class.  We chose Windows 11 </a:t>
            </a:r>
            <a:r>
              <a:rPr lang="en-US" dirty="0" err="1"/>
              <a:t>PyTorch</a:t>
            </a:r>
            <a:r>
              <a:rPr lang="en-US" dirty="0"/>
              <a:t> running in Visual Studio with the following steps: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Install and configure </a:t>
            </a:r>
            <a:r>
              <a:rPr lang="en-US" dirty="0" err="1"/>
              <a:t>PyTorch</a:t>
            </a:r>
            <a:r>
              <a:rPr lang="en-US" dirty="0"/>
              <a:t> on Windows 11 (follow instructions provided by </a:t>
            </a:r>
            <a:r>
              <a:rPr lang="en-US" dirty="0" err="1"/>
              <a:t>PyTorch</a:t>
            </a:r>
            <a:r>
              <a:rPr lang="en-US" dirty="0"/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This will enable GUP use by Python.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Update GPU in Visual Studio: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This will enable GPU graphics use </a:t>
            </a:r>
            <a:r>
              <a:rPr lang="en-US" dirty="0" err="1"/>
              <a:t>wihin</a:t>
            </a:r>
            <a:r>
              <a:rPr lang="en-US" dirty="0"/>
              <a:t> Visual Studio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Select setting from File--&gt;Preferences--&gt;Settings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Search for GPU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Set GPU Acceleration = 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Check Custom Glyphs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Check Enable Images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647280" y="2083223"/>
            <a:ext cx="9117235" cy="2104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The quality the data from Kaggle was inconsistent, causing many hours of </a:t>
            </a:r>
            <a:r>
              <a:rPr lang="en-US"/>
              <a:t>rework and modeling for </a:t>
            </a:r>
            <a:r>
              <a:rPr lang="en-US" dirty="0"/>
              <a:t>accident prediction.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 Predicting accidents base on Weather Conditions in our model gave us a 35% accuracy when including all Colorado Accidents.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Predicting accidents base on County in our model gave us 14% accuracy when including all Colorado Accidents.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Predicting accidents for one street (US Highway 50) in our model gave us 99% accuracy when including the top 30 streets base on P value.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3" name="Google Shape;958;p84">
            <a:extLst>
              <a:ext uri="{FF2B5EF4-FFF2-40B4-BE49-F238E27FC236}">
                <a16:creationId xmlns:a16="http://schemas.microsoft.com/office/drawing/2014/main" id="{9D280F9D-10B9-7CD3-C2E2-7BAD5D1DE1C9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</a:t>
            </a:r>
          </a:p>
        </p:txBody>
      </p:sp>
    </p:spTree>
    <p:extLst>
      <p:ext uri="{BB962C8B-B14F-4D97-AF65-F5344CB8AC3E}">
        <p14:creationId xmlns:p14="http://schemas.microsoft.com/office/powerpoint/2010/main" val="24722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747</Words>
  <Application>Microsoft Office PowerPoint</Application>
  <PresentationFormat>Widescreen</PresentationFormat>
  <Paragraphs>106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Roboto Medium</vt:lpstr>
      <vt:lpstr>Roboto</vt:lpstr>
      <vt:lpstr>Wingdings</vt:lpstr>
      <vt:lpstr>Roboto Light</vt:lpstr>
      <vt:lpstr>Arial</vt:lpstr>
      <vt:lpstr>Calibri</vt:lpstr>
      <vt:lpstr>Office Theme</vt:lpstr>
      <vt:lpstr>Trilogy Bootcamps Theme</vt:lpstr>
      <vt:lpstr>Project 3 Final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Thomas</dc:creator>
  <cp:lastModifiedBy>Thomas Brown</cp:lastModifiedBy>
  <cp:revision>45</cp:revision>
  <dcterms:modified xsi:type="dcterms:W3CDTF">2024-07-31T23:26:03Z</dcterms:modified>
</cp:coreProperties>
</file>