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6" r:id="rId7"/>
    <p:sldId id="267" r:id="rId8"/>
    <p:sldId id="260" r:id="rId9"/>
    <p:sldId id="262" r:id="rId10"/>
    <p:sldId id="265" r:id="rId11"/>
    <p:sldId id="264" r:id="rId12"/>
  </p:sldIdLst>
  <p:sldSz cx="12192000" cy="6858000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edium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E92B5-DA63-4402-B170-D694AE957A68}" v="5" dt="2024-07-31T03:28:17.924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1" d="100"/>
          <a:sy n="101" d="100"/>
        </p:scale>
        <p:origin x="13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39EE92B5-DA63-4402-B170-D694AE957A68}"/>
    <pc:docChg chg="custSel addSld modSld">
      <pc:chgData name="Thomas Brown" userId="4a9c84879e2aa3ae" providerId="LiveId" clId="{39EE92B5-DA63-4402-B170-D694AE957A68}" dt="2024-07-31T03:28:28.503" v="60" actId="14100"/>
      <pc:docMkLst>
        <pc:docMk/>
      </pc:docMkLst>
      <pc:sldChg chg="modSp mod">
        <pc:chgData name="Thomas Brown" userId="4a9c84879e2aa3ae" providerId="LiveId" clId="{39EE92B5-DA63-4402-B170-D694AE957A68}" dt="2024-07-31T02:31:57.558" v="33" actId="20577"/>
        <pc:sldMkLst>
          <pc:docMk/>
          <pc:sldMk cId="0" sldId="260"/>
        </pc:sldMkLst>
        <pc:spChg chg="mod">
          <ac:chgData name="Thomas Brown" userId="4a9c84879e2aa3ae" providerId="LiveId" clId="{39EE92B5-DA63-4402-B170-D694AE957A68}" dt="2024-07-31T02:31:57.558" v="33" actId="20577"/>
          <ac:spMkLst>
            <pc:docMk/>
            <pc:sldMk cId="0" sldId="260"/>
            <ac:spMk id="947" creationId="{00000000-0000-0000-0000-000000000000}"/>
          </ac:spMkLst>
        </pc:spChg>
      </pc:sldChg>
      <pc:sldChg chg="addSp delSp modSp add mod">
        <pc:chgData name="Thomas Brown" userId="4a9c84879e2aa3ae" providerId="LiveId" clId="{39EE92B5-DA63-4402-B170-D694AE957A68}" dt="2024-07-31T03:26:55.607" v="46" actId="1076"/>
        <pc:sldMkLst>
          <pc:docMk/>
          <pc:sldMk cId="3252970745" sldId="266"/>
        </pc:sldMkLst>
        <pc:spChg chg="del mod">
          <ac:chgData name="Thomas Brown" userId="4a9c84879e2aa3ae" providerId="LiveId" clId="{39EE92B5-DA63-4402-B170-D694AE957A68}" dt="2024-07-31T03:16:21.574" v="37" actId="478"/>
          <ac:spMkLst>
            <pc:docMk/>
            <pc:sldMk cId="3252970745" sldId="266"/>
            <ac:spMk id="7" creationId="{75622C48-73A1-C9A6-5D5A-26BF2834F4C9}"/>
          </ac:spMkLst>
        </pc:spChg>
        <pc:spChg chg="del mod">
          <ac:chgData name="Thomas Brown" userId="4a9c84879e2aa3ae" providerId="LiveId" clId="{39EE92B5-DA63-4402-B170-D694AE957A68}" dt="2024-07-31T03:16:26.869" v="39" actId="478"/>
          <ac:spMkLst>
            <pc:docMk/>
            <pc:sldMk cId="3252970745" sldId="266"/>
            <ac:spMk id="937" creationId="{00000000-0000-0000-0000-000000000000}"/>
          </ac:spMkLst>
        </pc:spChg>
        <pc:spChg chg="mod">
          <ac:chgData name="Thomas Brown" userId="4a9c84879e2aa3ae" providerId="LiveId" clId="{39EE92B5-DA63-4402-B170-D694AE957A68}" dt="2024-07-31T03:26:55.607" v="46" actId="1076"/>
          <ac:spMkLst>
            <pc:docMk/>
            <pc:sldMk cId="3252970745" sldId="266"/>
            <ac:spMk id="938" creationId="{00000000-0000-0000-0000-000000000000}"/>
          </ac:spMkLst>
        </pc:spChg>
        <pc:picChg chg="add mod">
          <ac:chgData name="Thomas Brown" userId="4a9c84879e2aa3ae" providerId="LiveId" clId="{39EE92B5-DA63-4402-B170-D694AE957A68}" dt="2024-07-31T03:26:43.471" v="45" actId="962"/>
          <ac:picMkLst>
            <pc:docMk/>
            <pc:sldMk cId="3252970745" sldId="266"/>
            <ac:picMk id="3" creationId="{65F0E03E-EF8C-0532-1727-C4E2D6CD47DB}"/>
          </ac:picMkLst>
        </pc:picChg>
      </pc:sldChg>
      <pc:sldChg chg="addSp delSp modSp add mod">
        <pc:chgData name="Thomas Brown" userId="4a9c84879e2aa3ae" providerId="LiveId" clId="{39EE92B5-DA63-4402-B170-D694AE957A68}" dt="2024-07-31T03:28:28.503" v="60" actId="14100"/>
        <pc:sldMkLst>
          <pc:docMk/>
          <pc:sldMk cId="4265279585" sldId="267"/>
        </pc:sldMkLst>
        <pc:picChg chg="del mod">
          <ac:chgData name="Thomas Brown" userId="4a9c84879e2aa3ae" providerId="LiveId" clId="{39EE92B5-DA63-4402-B170-D694AE957A68}" dt="2024-07-31T03:28:08.011" v="49" actId="478"/>
          <ac:picMkLst>
            <pc:docMk/>
            <pc:sldMk cId="4265279585" sldId="267"/>
            <ac:picMk id="3" creationId="{65F0E03E-EF8C-0532-1727-C4E2D6CD47DB}"/>
          </ac:picMkLst>
        </pc:picChg>
        <pc:picChg chg="add del mod">
          <ac:chgData name="Thomas Brown" userId="4a9c84879e2aa3ae" providerId="LiveId" clId="{39EE92B5-DA63-4402-B170-D694AE957A68}" dt="2024-07-31T03:28:14.745" v="53" actId="478"/>
          <ac:picMkLst>
            <pc:docMk/>
            <pc:sldMk cId="4265279585" sldId="267"/>
            <ac:picMk id="4" creationId="{35BD8C9A-754E-754C-F643-CE0A09F1B6A3}"/>
          </ac:picMkLst>
        </pc:picChg>
        <pc:picChg chg="add mod">
          <ac:chgData name="Thomas Brown" userId="4a9c84879e2aa3ae" providerId="LiveId" clId="{39EE92B5-DA63-4402-B170-D694AE957A68}" dt="2024-07-31T03:28:28.503" v="60" actId="14100"/>
          <ac:picMkLst>
            <pc:docMk/>
            <pc:sldMk cId="4265279585" sldId="267"/>
            <ac:picMk id="6" creationId="{376121A1-9551-9A69-392C-1D2C88D40D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2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01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May 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4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 descr="A graph of a number of blue squares">
            <a:extLst>
              <a:ext uri="{FF2B5EF4-FFF2-40B4-BE49-F238E27FC236}">
                <a16:creationId xmlns:a16="http://schemas.microsoft.com/office/drawing/2014/main" id="{65F0E03E-EF8C-0532-1727-C4E2D6CD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4" y="3222422"/>
            <a:ext cx="11356871" cy="36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2"/>
          <p:cNvSpPr/>
          <p:nvPr/>
        </p:nvSpPr>
        <p:spPr>
          <a:xfrm>
            <a:off x="228240" y="139111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" name="Picture 5" descr="A screen shot of a computer">
            <a:extLst>
              <a:ext uri="{FF2B5EF4-FFF2-40B4-BE49-F238E27FC236}">
                <a16:creationId xmlns:a16="http://schemas.microsoft.com/office/drawing/2014/main" id="{376121A1-9551-9A69-392C-1D2C88D4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374"/>
            <a:ext cx="12192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941832"/>
            <a:ext cx="7482535" cy="3904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 (</a:t>
            </a:r>
            <a:r>
              <a:rPr lang="en-US" dirty="0" err="1"/>
              <a:t>noPyTorch</a:t>
            </a:r>
            <a:r>
              <a:rPr lang="en-US" dirty="0"/>
              <a:t>):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(no </a:t>
            </a:r>
            <a:r>
              <a:rPr lang="en-US" dirty="0" err="1"/>
              <a:t>PyTorch</a:t>
            </a:r>
            <a:r>
              <a:rPr lang="en-US" dirty="0"/>
              <a:t>) 1.51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 (</a:t>
            </a:r>
            <a:r>
              <a:rPr lang="en-US" dirty="0" err="1"/>
              <a:t>PyTorch</a:t>
            </a:r>
            <a:r>
              <a:rPr lang="en-US" dirty="0"/>
              <a:t>): 1 minute 14.06 seconds</a:t>
            </a:r>
          </a:p>
          <a:p>
            <a:r>
              <a:rPr lang="en-US" dirty="0"/>
              <a:t>	Step 3 (</a:t>
            </a:r>
            <a:r>
              <a:rPr lang="en-US" dirty="0" err="1"/>
              <a:t>noPyTorch</a:t>
            </a:r>
            <a:r>
              <a:rPr lang="en-US" dirty="0"/>
              <a:t>): 3 minute 58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</a:t>
            </a:r>
            <a:r>
              <a:rPr lang="en-US"/>
              <a:t>rework and modeling for </a:t>
            </a:r>
            <a:r>
              <a:rPr lang="en-US" dirty="0"/>
              <a:t>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one street (US Highway 50) in our model gave us 99% accuracy when including the top 30 streets base on P value.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745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Wingdings</vt:lpstr>
      <vt:lpstr>Roboto Light</vt:lpstr>
      <vt:lpstr>Roboto Medium</vt:lpstr>
      <vt:lpstr>Calibri</vt:lpstr>
      <vt:lpstr>Arial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45</cp:revision>
  <dcterms:modified xsi:type="dcterms:W3CDTF">2024-07-31T03:28:28Z</dcterms:modified>
</cp:coreProperties>
</file>