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50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96B4-D168-4B22-8B01-63F8B5B837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2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96B4-D168-4B22-8B01-63F8B5B837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55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96B4-D168-4B22-8B01-63F8B5B837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26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052B8-1F70-424B-BF73-23764E3FA6C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96B4-D168-4B22-8B01-63F8B5B837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78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96B4-D168-4B22-8B01-63F8B5B837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83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96B4-D168-4B22-8B01-63F8B5B837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9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96B4-D168-4B22-8B01-63F8B5B837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3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96B4-D168-4B22-8B01-63F8B5B837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82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96B4-D168-4B22-8B01-63F8B5B837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8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96B4-D168-4B22-8B01-63F8B5B837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7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96B4-D168-4B22-8B01-63F8B5B837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66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296B4-D168-4B22-8B01-63F8B5B837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91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Project Assignment Objectives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715000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Project 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Learn the benefits and issues of the 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current technology associated with a key 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area</a:t>
            </a:r>
          </a:p>
          <a:p>
            <a:pPr lvl="0"/>
            <a:endParaRPr lang="en-US" sz="3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Project 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Learn the capabilities of nature that could apply to a key need in an area</a:t>
            </a:r>
          </a:p>
          <a:p>
            <a:endParaRPr lang="en-US" dirty="0" smtClean="0"/>
          </a:p>
          <a:p>
            <a:r>
              <a:rPr lang="en-US" b="1" dirty="0" smtClean="0"/>
              <a:t>Project 3: Report on  a biomimetic solution to a key need in an area that achieves the benefits and reduces the issues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155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Project 3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smtClean="0"/>
              <a:t>Objective: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Report on or propose a biomimetic solution to an area that achieves the benefits with reduced issues compared to today’s technology</a:t>
            </a:r>
          </a:p>
          <a:p>
            <a:pPr lvl="0"/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b="1" dirty="0" smtClean="0"/>
              <a:t>Learning Outcomes: </a:t>
            </a:r>
          </a:p>
          <a:p>
            <a:pPr lvl="1"/>
            <a:r>
              <a:rPr lang="en-US" sz="2400" dirty="0" smtClean="0"/>
              <a:t>Understand how a learning from nature can be applied to an area of livelihood for an improved solution </a:t>
            </a:r>
          </a:p>
          <a:p>
            <a:pPr lvl="1"/>
            <a:r>
              <a:rPr lang="en-US" sz="2400" dirty="0" smtClean="0"/>
              <a:t>Understand the potential for comparable or improved benefits</a:t>
            </a:r>
          </a:p>
          <a:p>
            <a:pPr lvl="1"/>
            <a:r>
              <a:rPr lang="en-US" sz="2400" dirty="0" smtClean="0"/>
              <a:t>Understand the potential to eliminate or reduce issues</a:t>
            </a:r>
          </a:p>
          <a:p>
            <a:pPr lvl="1"/>
            <a:r>
              <a:rPr lang="en-US" sz="2400" dirty="0" smtClean="0"/>
              <a:t>Understand the holistic impact especially as it relates to the environment and nature’s capital.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07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Project 3 - Approach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2202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Develop or research an improved solution for your chosen area based on applying  a learning from a capability of nature to achieve comparable benefits with reduced issues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Be specific and quantitative</a:t>
            </a:r>
          </a:p>
          <a:p>
            <a:pPr lvl="2"/>
            <a:r>
              <a:rPr lang="en-US" dirty="0" smtClean="0"/>
              <a:t>Quantitative benefits</a:t>
            </a:r>
          </a:p>
          <a:p>
            <a:pPr lvl="3"/>
            <a:r>
              <a:rPr lang="en-US" sz="2400" dirty="0" smtClean="0"/>
              <a:t>Refer back to the project 1 needs</a:t>
            </a:r>
          </a:p>
          <a:p>
            <a:pPr lvl="2"/>
            <a:r>
              <a:rPr lang="en-US" dirty="0" smtClean="0"/>
              <a:t>Quantitative issues </a:t>
            </a:r>
          </a:p>
          <a:p>
            <a:pPr lvl="3"/>
            <a:r>
              <a:rPr lang="en-US" sz="2400" dirty="0"/>
              <a:t> </a:t>
            </a:r>
            <a:r>
              <a:rPr lang="en-US" sz="2400" dirty="0" smtClean="0"/>
              <a:t>Use the learnings from the Zoo workshop to frame the problem in terms of function and inventive principles</a:t>
            </a:r>
          </a:p>
          <a:p>
            <a:pPr lvl="1"/>
            <a:r>
              <a:rPr lang="en-US" sz="2400" dirty="0" smtClean="0"/>
              <a:t>In the solution proposed based on applying a capability of nature</a:t>
            </a:r>
          </a:p>
          <a:p>
            <a:pPr lvl="2"/>
            <a:r>
              <a:rPr lang="en-US" dirty="0" smtClean="0"/>
              <a:t>Quantitative basis for the capability </a:t>
            </a:r>
          </a:p>
          <a:p>
            <a:pPr lvl="3"/>
            <a:r>
              <a:rPr lang="en-US" sz="2400" dirty="0" smtClean="0"/>
              <a:t>Refer back to the project 2 quantitative capabilities from nature</a:t>
            </a:r>
          </a:p>
          <a:p>
            <a:pPr lvl="2"/>
            <a:r>
              <a:rPr lang="en-US" dirty="0" smtClean="0"/>
              <a:t>Quantitative benefits expected</a:t>
            </a:r>
          </a:p>
          <a:p>
            <a:pPr lvl="2"/>
            <a:r>
              <a:rPr lang="en-US" dirty="0" smtClean="0"/>
              <a:t>Quantitative reduction in the issues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6882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Project Assignment 3 - Details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Provide a 12 – 15 page/slide description that covers the following key elements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What is the problem for your area that is in need of a better solution?</a:t>
            </a:r>
          </a:p>
          <a:p>
            <a:pPr lvl="1"/>
            <a:r>
              <a:rPr lang="en-US" dirty="0" smtClean="0"/>
              <a:t>Look for areas in which the desired benefits are accompanied by negative issues </a:t>
            </a:r>
          </a:p>
          <a:p>
            <a:pPr lvl="1"/>
            <a:r>
              <a:rPr lang="en-US" dirty="0" smtClean="0"/>
              <a:t>Be specific and quantitative in describing the benefits that are provided and the impact of the issues</a:t>
            </a:r>
          </a:p>
          <a:p>
            <a:r>
              <a:rPr lang="en-US" b="1" dirty="0" smtClean="0"/>
              <a:t>Propose or report on an improved solution by applying a capability or learning from nature</a:t>
            </a:r>
          </a:p>
          <a:p>
            <a:pPr lvl="1"/>
            <a:r>
              <a:rPr lang="en-US" dirty="0" smtClean="0"/>
              <a:t>Describe the new solution and show how it compares to the existing solution and how it uses the capability or learning from nature</a:t>
            </a:r>
          </a:p>
          <a:p>
            <a:r>
              <a:rPr lang="en-US" b="1" dirty="0" smtClean="0"/>
              <a:t>What are the expected benefits ? What are the expected issues ?</a:t>
            </a:r>
          </a:p>
          <a:p>
            <a:pPr lvl="1"/>
            <a:r>
              <a:rPr lang="en-US" dirty="0" smtClean="0"/>
              <a:t>Be quantitative and specific </a:t>
            </a:r>
          </a:p>
          <a:p>
            <a:pPr lvl="1"/>
            <a:r>
              <a:rPr lang="en-US" dirty="0" smtClean="0"/>
              <a:t>Highlight all the key differences from the solution it replaces</a:t>
            </a:r>
          </a:p>
          <a:p>
            <a:r>
              <a:rPr lang="en-US" b="1" dirty="0" smtClean="0"/>
              <a:t>What is the total environmental impact of the new solution vs. the old?</a:t>
            </a:r>
          </a:p>
          <a:p>
            <a:pPr lvl="1"/>
            <a:r>
              <a:rPr lang="en-US" dirty="0" smtClean="0"/>
              <a:t>Whole system</a:t>
            </a:r>
            <a:r>
              <a:rPr lang="en-US" dirty="0"/>
              <a:t> </a:t>
            </a:r>
            <a:r>
              <a:rPr lang="en-US" dirty="0" smtClean="0"/>
              <a:t>STEEP perspective  as well as the four principles of natural capital</a:t>
            </a:r>
          </a:p>
          <a:p>
            <a:r>
              <a:rPr lang="en-US" b="1" dirty="0" smtClean="0"/>
              <a:t>If a new proposal – what would be needed to implement this solution – base your assertion on referenced support</a:t>
            </a:r>
          </a:p>
          <a:p>
            <a:r>
              <a:rPr lang="en-US" b="1" dirty="0" smtClean="0"/>
              <a:t>If an existing biomimetic solution – what is holding this back from being the mainstream solution? What could be done to accelerate it – base your assertion on referenced support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Conclude with what you see as the ultimate potential for this solution and /or what you see as future improvements in your area beyond what this solution was able to provide </a:t>
            </a:r>
          </a:p>
          <a:p>
            <a:pPr lvl="1"/>
            <a:r>
              <a:rPr lang="en-US" dirty="0" smtClean="0"/>
              <a:t>Base your projections on referenced support</a:t>
            </a:r>
          </a:p>
          <a:p>
            <a:r>
              <a:rPr lang="en-US" b="1" dirty="0" smtClean="0"/>
              <a:t>Reference all sources using MLA guidelines</a:t>
            </a:r>
            <a:r>
              <a:rPr lang="en-US" b="1" dirty="0"/>
              <a:t> </a:t>
            </a:r>
            <a:r>
              <a:rPr lang="en-US" b="1" dirty="0" smtClean="0"/>
              <a:t>(guideline: 10-12 new references).</a:t>
            </a:r>
          </a:p>
          <a:p>
            <a:endParaRPr lang="en-US" b="1" dirty="0" smtClean="0"/>
          </a:p>
          <a:p>
            <a:r>
              <a:rPr lang="en-US" dirty="0" smtClean="0"/>
              <a:t>Submit by start of class on  </a:t>
            </a:r>
            <a:r>
              <a:rPr lang="en-US" b="1" dirty="0" smtClean="0"/>
              <a:t>April 27, 2016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/>
              <a:t>Grading Criteria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0" y="685800"/>
            <a:ext cx="8686800" cy="5211763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A (90-100): Excellent, complete job.  Hits all the areas as well as a few related or peripheral.  Excellent clarity conveys the key points in an understandable way. Key points are supported by properly documented and footnoted references. 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B (80-90): Good, essentially complete job. Hits most of the key areas.  Good clarity with most points understandable. Good documentation with proper referencing. 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C (70-80): Fair job with opportunity for improvement in content, clarity or both.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D(60-70): Major omissions in content and/or major issues with clarity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D4836E-9CD6-4120-858C-D5C8B66C9E9B}" type="slidenum">
              <a:rPr lang="en-US" smtClean="0">
                <a:solidFill>
                  <a:prstClr val="black"/>
                </a:solidFill>
              </a:rPr>
              <a:pPr eaLnBrk="1" hangingPunct="1"/>
              <a:t>5</a:t>
            </a:fld>
            <a:endParaRPr 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51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Presentation 3 format 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lvl="1"/>
            <a:endParaRPr lang="en-US" sz="2400" dirty="0" smtClean="0">
              <a:solidFill>
                <a:prstClr val="black"/>
              </a:solidFill>
            </a:endParaRPr>
          </a:p>
          <a:p>
            <a:pPr lvl="0"/>
            <a:r>
              <a:rPr lang="en-US" sz="2400" dirty="0" smtClean="0">
                <a:solidFill>
                  <a:prstClr val="black"/>
                </a:solidFill>
              </a:rPr>
              <a:t>4-5 volunteers for a 15 minute presentation</a:t>
            </a:r>
          </a:p>
          <a:p>
            <a:pPr lvl="0"/>
            <a:endParaRPr lang="en-US" sz="2400" dirty="0">
              <a:solidFill>
                <a:prstClr val="black"/>
              </a:solidFill>
            </a:endParaRPr>
          </a:p>
          <a:p>
            <a:pPr lvl="1"/>
            <a:r>
              <a:rPr lang="en-US" sz="2000" dirty="0" smtClean="0">
                <a:solidFill>
                  <a:prstClr val="black"/>
                </a:solidFill>
              </a:rPr>
              <a:t>Rest of class </a:t>
            </a:r>
            <a:r>
              <a:rPr lang="en-US" sz="2000" dirty="0" err="1" smtClean="0">
                <a:solidFill>
                  <a:prstClr val="black"/>
                </a:solidFill>
              </a:rPr>
              <a:t>Instaprams</a:t>
            </a:r>
            <a:r>
              <a:rPr lang="en-US" sz="2000" dirty="0">
                <a:solidFill>
                  <a:prstClr val="black"/>
                </a:solidFill>
              </a:rPr>
              <a:t>™</a:t>
            </a:r>
            <a:endParaRPr lang="en-US" sz="2400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pPr lvl="1"/>
            <a:endParaRPr lang="en-US" sz="2400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66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629</Words>
  <Application>Microsoft Office PowerPoint</Application>
  <PresentationFormat>On-screen Show (4:3)</PresentationFormat>
  <Paragraphs>74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1_Office Theme</vt:lpstr>
      <vt:lpstr>Project Assignment Objectives</vt:lpstr>
      <vt:lpstr>Project 3</vt:lpstr>
      <vt:lpstr>Project 3 - Approach</vt:lpstr>
      <vt:lpstr>Project Assignment 3 - Details</vt:lpstr>
      <vt:lpstr>Grading Criteria</vt:lpstr>
      <vt:lpstr>Presentation 3 format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Assignment Objectives</dc:title>
  <dc:creator>rlee</dc:creator>
  <cp:lastModifiedBy>rlee</cp:lastModifiedBy>
  <cp:revision>1</cp:revision>
  <dcterms:created xsi:type="dcterms:W3CDTF">2016-04-15T14:11:08Z</dcterms:created>
  <dcterms:modified xsi:type="dcterms:W3CDTF">2016-04-15T14:12:35Z</dcterms:modified>
</cp:coreProperties>
</file>