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B289-40D4-426E-8E44-127404E257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3E15-D352-4BE9-A00F-4847527C6E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1FD1-CE53-4BCE-9AD1-44A88F7AC8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9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C4F49-CAE0-4134-8204-1A830F694B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052B8-1F70-424B-BF73-23764E3FA6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F922-D62B-4C88-9BD3-7463CD9057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F3C1-8771-4476-9C86-A26335A3BC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6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E6FE-499D-46D7-8753-521B258CEA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F311-5E85-4A75-B45E-61C820995E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00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EA4-CEA3-44F1-800C-9C952B594B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3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C8A1-63C3-4EE5-A23F-FCE531715A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0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BAD1-D05A-4BAB-8DBB-9648DA2FA9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F014-0BE2-465E-8E50-D936177074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6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BB8C-F373-444A-93A9-02ACDBAEFE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B216-04EA-4DCC-B261-84A569ECB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9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Reading Assignment 2 Template  </a:t>
            </a:r>
          </a:p>
        </p:txBody>
      </p:sp>
      <p:graphicFrame>
        <p:nvGraphicFramePr>
          <p:cNvPr id="3103" name="Group 3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60898883"/>
              </p:ext>
            </p:extLst>
          </p:nvPr>
        </p:nvGraphicFramePr>
        <p:xfrm>
          <a:off x="152400" y="2209800"/>
          <a:ext cx="8991600" cy="3886200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  <a:gridCol w="2247900"/>
                <a:gridCol w="224790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 and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Significance as it relates to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Significance  as it relates to reducing issues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9" name="Text Box 32"/>
          <p:cNvSpPr txBox="1">
            <a:spLocks noChangeArrowheads="1"/>
          </p:cNvSpPr>
          <p:nvPr/>
        </p:nvSpPr>
        <p:spPr bwMode="auto">
          <a:xfrm>
            <a:off x="-45720" y="1398906"/>
            <a:ext cx="8875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prstClr val="black"/>
                </a:solidFill>
              </a:rPr>
              <a:t>Pick 3 different reading selections. Record insights for each in the template columns.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6248400"/>
            <a:ext cx="416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Reading Assignment </a:t>
            </a:r>
            <a:r>
              <a:rPr lang="en-US" b="1" dirty="0">
                <a:solidFill>
                  <a:prstClr val="black"/>
                </a:solidFill>
              </a:rPr>
              <a:t>2 </a:t>
            </a:r>
            <a:r>
              <a:rPr lang="en-US" b="1" dirty="0">
                <a:solidFill>
                  <a:prstClr val="black"/>
                </a:solidFill>
              </a:rPr>
              <a:t>Due</a:t>
            </a:r>
            <a:r>
              <a:rPr lang="en-US" b="1" dirty="0">
                <a:solidFill>
                  <a:prstClr val="black"/>
                </a:solidFill>
              </a:rPr>
              <a:t>: Mar 16, 2016 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5729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Ross A. Lee EGR7200 Biomimicry 2016 All Rights Reserved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94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Reading Assignment 2 Template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Assignment 2 Template  </dc:title>
  <dc:creator>rlee</dc:creator>
  <cp:lastModifiedBy>rlee</cp:lastModifiedBy>
  <cp:revision>1</cp:revision>
  <dcterms:created xsi:type="dcterms:W3CDTF">2016-02-17T22:18:47Z</dcterms:created>
  <dcterms:modified xsi:type="dcterms:W3CDTF">2016-02-17T22:19:44Z</dcterms:modified>
</cp:coreProperties>
</file>