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4"/>
  </p:normalViewPr>
  <p:slideViewPr>
    <p:cSldViewPr snapToGrid="0" snapToObjects="1">
      <p:cViewPr varScale="1">
        <p:scale>
          <a:sx n="133" d="100"/>
          <a:sy n="133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6F17-4002-DC45-9BF4-5421AE8CD89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1414-64FF-5E46-B994-F7DF7F9A5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79" y="307607"/>
            <a:ext cx="4559300" cy="265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97" y="184666"/>
            <a:ext cx="4470400" cy="269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101" y="3753651"/>
            <a:ext cx="4521200" cy="269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691" y="3570972"/>
            <a:ext cx="4495800" cy="273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451" y="0"/>
            <a:ext cx="36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Nitrate concentration in surface 15 m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0796" y="1342454"/>
            <a:ext cx="83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Nitrate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uM</a:t>
            </a:r>
            <a:r>
              <a:rPr lang="en-US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0796" y="4936222"/>
            <a:ext cx="83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Nitrate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uM</a:t>
            </a:r>
            <a:r>
              <a:rPr lang="en-US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4267" y="4700067"/>
            <a:ext cx="83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Nitrate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uM</a:t>
            </a:r>
            <a:r>
              <a:rPr lang="en-US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4267" y="1232481"/>
            <a:ext cx="83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Nitrate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uM</a:t>
            </a:r>
            <a:r>
              <a:rPr lang="en-US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0601" y="3084848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Cast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50017" y="6446051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Cast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38005" y="2877066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Cast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45771" y="6283936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Kelly</dc:creator>
  <cp:lastModifiedBy>Thomas Kelly</cp:lastModifiedBy>
  <cp:revision>1</cp:revision>
  <dcterms:created xsi:type="dcterms:W3CDTF">2018-04-19T14:31:05Z</dcterms:created>
  <dcterms:modified xsi:type="dcterms:W3CDTF">2018-04-19T14:35:18Z</dcterms:modified>
</cp:coreProperties>
</file>