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71" r:id="rId4"/>
    <p:sldId id="257" r:id="rId5"/>
    <p:sldId id="270" r:id="rId6"/>
    <p:sldId id="259" r:id="rId7"/>
    <p:sldId id="262" r:id="rId8"/>
    <p:sldId id="265" r:id="rId9"/>
    <p:sldId id="269" r:id="rId10"/>
    <p:sldId id="267" r:id="rId11"/>
    <p:sldId id="261" r:id="rId12"/>
    <p:sldId id="272" r:id="rId13"/>
    <p:sldId id="264" r:id="rId14"/>
    <p:sldId id="266" r:id="rId15"/>
    <p:sldId id="273" r:id="rId16"/>
    <p:sldId id="275" r:id="rId17"/>
    <p:sldId id="278" r:id="rId18"/>
    <p:sldId id="268" r:id="rId19"/>
    <p:sldId id="277" r:id="rId20"/>
    <p:sldId id="26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ver Wang" userId="a8e2b556-6ed7-4c21-8ca3-ba4017e4c18c" providerId="ADAL" clId="{2EFBC110-621D-4A8F-8981-FE10222F90D9}"/>
    <pc:docChg chg="undo custSel addSld delSld modSld sldOrd">
      <pc:chgData name="Seaver Wang" userId="a8e2b556-6ed7-4c21-8ca3-ba4017e4c18c" providerId="ADAL" clId="{2EFBC110-621D-4A8F-8981-FE10222F90D9}" dt="2017-11-06T20:06:44.753" v="5433" actId="478"/>
      <pc:docMkLst>
        <pc:docMk/>
      </pc:docMkLst>
      <pc:sldChg chg="modSp">
        <pc:chgData name="Seaver Wang" userId="a8e2b556-6ed7-4c21-8ca3-ba4017e4c18c" providerId="ADAL" clId="{2EFBC110-621D-4A8F-8981-FE10222F90D9}" dt="2017-11-03T21:02:06.592" v="3493" actId="2711"/>
        <pc:sldMkLst>
          <pc:docMk/>
          <pc:sldMk cId="3849032417" sldId="256"/>
        </pc:sldMkLst>
        <pc:spChg chg="mod">
          <ac:chgData name="Seaver Wang" userId="a8e2b556-6ed7-4c21-8ca3-ba4017e4c18c" providerId="ADAL" clId="{2EFBC110-621D-4A8F-8981-FE10222F90D9}" dt="2017-11-03T21:02:06.592" v="3493" actId="2711"/>
          <ac:spMkLst>
            <pc:docMk/>
            <pc:sldMk cId="3849032417" sldId="256"/>
            <ac:spMk id="3" creationId="{EF148F2D-9B5D-4E98-ABD4-58FDA7E8D648}"/>
          </ac:spMkLst>
        </pc:spChg>
      </pc:sldChg>
      <pc:sldChg chg="modSp add del modAnim">
        <pc:chgData name="Seaver Wang" userId="a8e2b556-6ed7-4c21-8ca3-ba4017e4c18c" providerId="ADAL" clId="{2EFBC110-621D-4A8F-8981-FE10222F90D9}" dt="2017-11-04T19:24:17.566" v="4474"/>
        <pc:sldMkLst>
          <pc:docMk/>
          <pc:sldMk cId="4113528051" sldId="257"/>
        </pc:sldMkLst>
        <pc:spChg chg="mod">
          <ac:chgData name="Seaver Wang" userId="a8e2b556-6ed7-4c21-8ca3-ba4017e4c18c" providerId="ADAL" clId="{2EFBC110-621D-4A8F-8981-FE10222F90D9}" dt="2017-11-03T18:35:41.429" v="234" actId="20577"/>
          <ac:spMkLst>
            <pc:docMk/>
            <pc:sldMk cId="4113528051" sldId="257"/>
            <ac:spMk id="2" creationId="{00000000-0000-0000-0000-000000000000}"/>
          </ac:spMkLst>
        </pc:spChg>
        <pc:spChg chg="mod">
          <ac:chgData name="Seaver Wang" userId="a8e2b556-6ed7-4c21-8ca3-ba4017e4c18c" providerId="ADAL" clId="{2EFBC110-621D-4A8F-8981-FE10222F90D9}" dt="2017-11-03T18:35:51.642" v="250" actId="20577"/>
          <ac:spMkLst>
            <pc:docMk/>
            <pc:sldMk cId="4113528051" sldId="257"/>
            <ac:spMk id="4" creationId="{00000000-0000-0000-0000-000000000000}"/>
          </ac:spMkLst>
        </pc:spChg>
        <pc:spChg chg="mod">
          <ac:chgData name="Seaver Wang" userId="a8e2b556-6ed7-4c21-8ca3-ba4017e4c18c" providerId="ADAL" clId="{2EFBC110-621D-4A8F-8981-FE10222F90D9}" dt="2017-11-03T20:37:40.554" v="1848" actId="404"/>
          <ac:spMkLst>
            <pc:docMk/>
            <pc:sldMk cId="4113528051" sldId="257"/>
            <ac:spMk id="10" creationId="{00000000-0000-0000-0000-000000000000}"/>
          </ac:spMkLst>
        </pc:spChg>
        <pc:spChg chg="mod">
          <ac:chgData name="Seaver Wang" userId="a8e2b556-6ed7-4c21-8ca3-ba4017e4c18c" providerId="ADAL" clId="{2EFBC110-621D-4A8F-8981-FE10222F90D9}" dt="2017-11-03T18:35:59.865" v="251" actId="14100"/>
          <ac:spMkLst>
            <pc:docMk/>
            <pc:sldMk cId="4113528051" sldId="257"/>
            <ac:spMk id="13" creationId="{00000000-0000-0000-0000-000000000000}"/>
          </ac:spMkLst>
        </pc:spChg>
      </pc:sldChg>
      <pc:sldChg chg="modSp add del">
        <pc:chgData name="Seaver Wang" userId="a8e2b556-6ed7-4c21-8ca3-ba4017e4c18c" providerId="ADAL" clId="{2EFBC110-621D-4A8F-8981-FE10222F90D9}" dt="2017-11-03T18:36:55.941" v="253" actId="2696"/>
        <pc:sldMkLst>
          <pc:docMk/>
          <pc:sldMk cId="1124220803" sldId="258"/>
        </pc:sldMkLst>
        <pc:spChg chg="mod">
          <ac:chgData name="Seaver Wang" userId="a8e2b556-6ed7-4c21-8ca3-ba4017e4c18c" providerId="ADAL" clId="{2EFBC110-621D-4A8F-8981-FE10222F90D9}" dt="2017-11-03T14:35:50.877" v="6" actId="27636"/>
          <ac:spMkLst>
            <pc:docMk/>
            <pc:sldMk cId="1124220803" sldId="258"/>
            <ac:spMk id="4" creationId="{00000000-0000-0000-0000-000000000000}"/>
          </ac:spMkLst>
        </pc:spChg>
      </pc:sldChg>
      <pc:sldChg chg="addSp modSp add del modAnim">
        <pc:chgData name="Seaver Wang" userId="a8e2b556-6ed7-4c21-8ca3-ba4017e4c18c" providerId="ADAL" clId="{2EFBC110-621D-4A8F-8981-FE10222F90D9}" dt="2017-11-04T19:24:29.044" v="4475"/>
        <pc:sldMkLst>
          <pc:docMk/>
          <pc:sldMk cId="4059235097" sldId="259"/>
        </pc:sldMkLst>
        <pc:spChg chg="mod">
          <ac:chgData name="Seaver Wang" userId="a8e2b556-6ed7-4c21-8ca3-ba4017e4c18c" providerId="ADAL" clId="{2EFBC110-621D-4A8F-8981-FE10222F90D9}" dt="2017-11-03T14:36:18.105" v="34" actId="20577"/>
          <ac:spMkLst>
            <pc:docMk/>
            <pc:sldMk cId="4059235097" sldId="259"/>
            <ac:spMk id="2" creationId="{00000000-0000-0000-0000-000000000000}"/>
          </ac:spMkLst>
        </pc:spChg>
        <pc:spChg chg="mod">
          <ac:chgData name="Seaver Wang" userId="a8e2b556-6ed7-4c21-8ca3-ba4017e4c18c" providerId="ADAL" clId="{2EFBC110-621D-4A8F-8981-FE10222F90D9}" dt="2017-11-03T20:25:22.195" v="1160" actId="2711"/>
          <ac:spMkLst>
            <pc:docMk/>
            <pc:sldMk cId="4059235097" sldId="259"/>
            <ac:spMk id="3" creationId="{00000000-0000-0000-0000-000000000000}"/>
          </ac:spMkLst>
        </pc:spChg>
        <pc:spChg chg="mod">
          <ac:chgData name="Seaver Wang" userId="a8e2b556-6ed7-4c21-8ca3-ba4017e4c18c" providerId="ADAL" clId="{2EFBC110-621D-4A8F-8981-FE10222F90D9}" dt="2017-11-03T14:36:42.498" v="49" actId="1076"/>
          <ac:spMkLst>
            <pc:docMk/>
            <pc:sldMk cId="4059235097" sldId="259"/>
            <ac:spMk id="4" creationId="{00000000-0000-0000-0000-000000000000}"/>
          </ac:spMkLst>
        </pc:spChg>
        <pc:spChg chg="add mod">
          <ac:chgData name="Seaver Wang" userId="a8e2b556-6ed7-4c21-8ca3-ba4017e4c18c" providerId="ADAL" clId="{2EFBC110-621D-4A8F-8981-FE10222F90D9}" dt="2017-11-03T18:47:46.374" v="313" actId="20577"/>
          <ac:spMkLst>
            <pc:docMk/>
            <pc:sldMk cId="4059235097" sldId="259"/>
            <ac:spMk id="5" creationId="{575EDE7A-99E8-4554-B708-03D335990859}"/>
          </ac:spMkLst>
        </pc:spChg>
      </pc:sldChg>
      <pc:sldChg chg="addSp delSp modSp add del modAnim">
        <pc:chgData name="Seaver Wang" userId="a8e2b556-6ed7-4c21-8ca3-ba4017e4c18c" providerId="ADAL" clId="{2EFBC110-621D-4A8F-8981-FE10222F90D9}" dt="2017-11-06T19:36:27.253" v="5431" actId="2696"/>
        <pc:sldMkLst>
          <pc:docMk/>
          <pc:sldMk cId="1027299172" sldId="260"/>
        </pc:sldMkLst>
        <pc:spChg chg="mod">
          <ac:chgData name="Seaver Wang" userId="a8e2b556-6ed7-4c21-8ca3-ba4017e4c18c" providerId="ADAL" clId="{2EFBC110-621D-4A8F-8981-FE10222F90D9}" dt="2017-11-03T20:26:47.525" v="1188" actId="20577"/>
          <ac:spMkLst>
            <pc:docMk/>
            <pc:sldMk cId="1027299172" sldId="260"/>
            <ac:spMk id="2" creationId="{C6EFA2FB-1AA6-4CCC-968F-2665D5695883}"/>
          </ac:spMkLst>
        </pc:spChg>
        <pc:spChg chg="del">
          <ac:chgData name="Seaver Wang" userId="a8e2b556-6ed7-4c21-8ca3-ba4017e4c18c" providerId="ADAL" clId="{2EFBC110-621D-4A8F-8981-FE10222F90D9}" dt="2017-11-03T14:46:03.805" v="57"/>
          <ac:spMkLst>
            <pc:docMk/>
            <pc:sldMk cId="1027299172" sldId="260"/>
            <ac:spMk id="3" creationId="{0B505923-FC7D-43D1-9643-0E0E0D418D76}"/>
          </ac:spMkLst>
        </pc:spChg>
        <pc:spChg chg="add del mod">
          <ac:chgData name="Seaver Wang" userId="a8e2b556-6ed7-4c21-8ca3-ba4017e4c18c" providerId="ADAL" clId="{2EFBC110-621D-4A8F-8981-FE10222F90D9}" dt="2017-11-03T14:50:40.113" v="59" actId="931"/>
          <ac:spMkLst>
            <pc:docMk/>
            <pc:sldMk cId="1027299172" sldId="260"/>
            <ac:spMk id="8" creationId="{2B78CF81-9400-4D25-AF2B-3CDEAA289019}"/>
          </ac:spMkLst>
        </pc:spChg>
        <pc:spChg chg="add mod">
          <ac:chgData name="Seaver Wang" userId="a8e2b556-6ed7-4c21-8ca3-ba4017e4c18c" providerId="ADAL" clId="{2EFBC110-621D-4A8F-8981-FE10222F90D9}" dt="2017-11-03T21:04:12.967" v="3504" actId="20577"/>
          <ac:spMkLst>
            <pc:docMk/>
            <pc:sldMk cId="1027299172" sldId="260"/>
            <ac:spMk id="11" creationId="{DC13C5B4-5976-4148-B1D0-33858F4F3F9D}"/>
          </ac:spMkLst>
        </pc:spChg>
        <pc:spChg chg="add mod">
          <ac:chgData name="Seaver Wang" userId="a8e2b556-6ed7-4c21-8ca3-ba4017e4c18c" providerId="ADAL" clId="{2EFBC110-621D-4A8F-8981-FE10222F90D9}" dt="2017-11-03T20:30:20.952" v="1390"/>
          <ac:spMkLst>
            <pc:docMk/>
            <pc:sldMk cId="1027299172" sldId="260"/>
            <ac:spMk id="12" creationId="{68DF00D7-B789-4381-9B85-5EB530FD4D32}"/>
          </ac:spMkLst>
        </pc:spChg>
        <pc:picChg chg="add del">
          <ac:chgData name="Seaver Wang" userId="a8e2b556-6ed7-4c21-8ca3-ba4017e4c18c" providerId="ADAL" clId="{2EFBC110-621D-4A8F-8981-FE10222F90D9}" dt="2017-11-03T14:45:29.999" v="52"/>
          <ac:picMkLst>
            <pc:docMk/>
            <pc:sldMk cId="1027299172" sldId="260"/>
            <ac:picMk id="4" creationId="{0A7C390A-3B32-4F62-A9CD-A385083F9C27}"/>
          </ac:picMkLst>
        </pc:picChg>
        <pc:picChg chg="add del mod">
          <ac:chgData name="Seaver Wang" userId="a8e2b556-6ed7-4c21-8ca3-ba4017e4c18c" providerId="ADAL" clId="{2EFBC110-621D-4A8F-8981-FE10222F90D9}" dt="2017-11-03T14:45:52.016" v="56"/>
          <ac:picMkLst>
            <pc:docMk/>
            <pc:sldMk cId="1027299172" sldId="260"/>
            <ac:picMk id="5" creationId="{F1F78A85-366D-4DF2-B747-613F59648360}"/>
          </ac:picMkLst>
        </pc:picChg>
        <pc:picChg chg="add del mod">
          <ac:chgData name="Seaver Wang" userId="a8e2b556-6ed7-4c21-8ca3-ba4017e4c18c" providerId="ADAL" clId="{2EFBC110-621D-4A8F-8981-FE10222F90D9}" dt="2017-11-03T14:49:51.528" v="58" actId="478"/>
          <ac:picMkLst>
            <pc:docMk/>
            <pc:sldMk cId="1027299172" sldId="260"/>
            <ac:picMk id="6" creationId="{DE0849DA-FDF1-4A01-A4B0-E986B28B58F8}"/>
          </ac:picMkLst>
        </pc:picChg>
        <pc:picChg chg="add mod modCrop">
          <ac:chgData name="Seaver Wang" userId="a8e2b556-6ed7-4c21-8ca3-ba4017e4c18c" providerId="ADAL" clId="{2EFBC110-621D-4A8F-8981-FE10222F90D9}" dt="2017-11-03T20:29:08.482" v="1352" actId="18131"/>
          <ac:picMkLst>
            <pc:docMk/>
            <pc:sldMk cId="1027299172" sldId="260"/>
            <ac:picMk id="10" creationId="{E86CA880-271B-43B3-A5B3-F62855FA1981}"/>
          </ac:picMkLst>
        </pc:picChg>
      </pc:sldChg>
      <pc:sldChg chg="addSp delSp modSp add ord modAnim">
        <pc:chgData name="Seaver Wang" userId="a8e2b556-6ed7-4c21-8ca3-ba4017e4c18c" providerId="ADAL" clId="{2EFBC110-621D-4A8F-8981-FE10222F90D9}" dt="2017-11-04T19:27:07.336" v="4495"/>
        <pc:sldMkLst>
          <pc:docMk/>
          <pc:sldMk cId="1612038363" sldId="261"/>
        </pc:sldMkLst>
        <pc:spChg chg="del">
          <ac:chgData name="Seaver Wang" userId="a8e2b556-6ed7-4c21-8ca3-ba4017e4c18c" providerId="ADAL" clId="{2EFBC110-621D-4A8F-8981-FE10222F90D9}" dt="2017-11-03T14:53:59.118" v="61"/>
          <ac:spMkLst>
            <pc:docMk/>
            <pc:sldMk cId="1612038363" sldId="261"/>
            <ac:spMk id="2" creationId="{DEA38A71-4218-444A-BC43-5831C7310950}"/>
          </ac:spMkLst>
        </pc:spChg>
        <pc:spChg chg="del">
          <ac:chgData name="Seaver Wang" userId="a8e2b556-6ed7-4c21-8ca3-ba4017e4c18c" providerId="ADAL" clId="{2EFBC110-621D-4A8F-8981-FE10222F90D9}" dt="2017-11-03T14:53:59.118" v="61"/>
          <ac:spMkLst>
            <pc:docMk/>
            <pc:sldMk cId="1612038363" sldId="261"/>
            <ac:spMk id="3" creationId="{46B74564-00D2-4C72-B1BD-9D76A12C1A24}"/>
          </ac:spMkLst>
        </pc:spChg>
        <pc:spChg chg="add mod">
          <ac:chgData name="Seaver Wang" userId="a8e2b556-6ed7-4c21-8ca3-ba4017e4c18c" providerId="ADAL" clId="{2EFBC110-621D-4A8F-8981-FE10222F90D9}" dt="2017-11-03T20:44:16.290" v="2479" actId="1038"/>
          <ac:spMkLst>
            <pc:docMk/>
            <pc:sldMk cId="1612038363" sldId="261"/>
            <ac:spMk id="7" creationId="{A2A6C5A8-9C17-400D-995D-A82F692647D8}"/>
          </ac:spMkLst>
        </pc:spChg>
        <pc:spChg chg="add mod">
          <ac:chgData name="Seaver Wang" userId="a8e2b556-6ed7-4c21-8ca3-ba4017e4c18c" providerId="ADAL" clId="{2EFBC110-621D-4A8F-8981-FE10222F90D9}" dt="2017-11-03T20:49:02.378" v="2913" actId="20577"/>
          <ac:spMkLst>
            <pc:docMk/>
            <pc:sldMk cId="1612038363" sldId="261"/>
            <ac:spMk id="8" creationId="{2FD88F70-31B0-4C50-9AD2-AE37A7A7A700}"/>
          </ac:spMkLst>
        </pc:spChg>
        <pc:spChg chg="add mod">
          <ac:chgData name="Seaver Wang" userId="a8e2b556-6ed7-4c21-8ca3-ba4017e4c18c" providerId="ADAL" clId="{2EFBC110-621D-4A8F-8981-FE10222F90D9}" dt="2017-11-03T20:49:46.356" v="3030" actId="20577"/>
          <ac:spMkLst>
            <pc:docMk/>
            <pc:sldMk cId="1612038363" sldId="261"/>
            <ac:spMk id="9" creationId="{E0837AA4-062D-48E5-AE57-B00A0CFE1E30}"/>
          </ac:spMkLst>
        </pc:spChg>
        <pc:spChg chg="add del mod">
          <ac:chgData name="Seaver Wang" userId="a8e2b556-6ed7-4c21-8ca3-ba4017e4c18c" providerId="ADAL" clId="{2EFBC110-621D-4A8F-8981-FE10222F90D9}" dt="2017-11-03T20:48:49.204" v="2901" actId="478"/>
          <ac:spMkLst>
            <pc:docMk/>
            <pc:sldMk cId="1612038363" sldId="261"/>
            <ac:spMk id="10" creationId="{5E4421F9-8E27-4C6E-8269-D225CBDEC28E}"/>
          </ac:spMkLst>
        </pc:spChg>
        <pc:spChg chg="add mod">
          <ac:chgData name="Seaver Wang" userId="a8e2b556-6ed7-4c21-8ca3-ba4017e4c18c" providerId="ADAL" clId="{2EFBC110-621D-4A8F-8981-FE10222F90D9}" dt="2017-11-03T20:54:19.987" v="3076" actId="20577"/>
          <ac:spMkLst>
            <pc:docMk/>
            <pc:sldMk cId="1612038363" sldId="261"/>
            <ac:spMk id="11" creationId="{2F42260E-ACA5-4B71-A164-66363AFCCD0D}"/>
          </ac:spMkLst>
        </pc:spChg>
        <pc:picChg chg="add del">
          <ac:chgData name="Seaver Wang" userId="a8e2b556-6ed7-4c21-8ca3-ba4017e4c18c" providerId="ADAL" clId="{2EFBC110-621D-4A8F-8981-FE10222F90D9}" dt="2017-11-03T14:54:03.365" v="63"/>
          <ac:picMkLst>
            <pc:docMk/>
            <pc:sldMk cId="1612038363" sldId="261"/>
            <ac:picMk id="4" creationId="{25F51AD8-1CF9-4AF5-BAD2-45793DB3F6A4}"/>
          </ac:picMkLst>
        </pc:picChg>
        <pc:picChg chg="add mod">
          <ac:chgData name="Seaver Wang" userId="a8e2b556-6ed7-4c21-8ca3-ba4017e4c18c" providerId="ADAL" clId="{2EFBC110-621D-4A8F-8981-FE10222F90D9}" dt="2017-11-03T20:44:11.870" v="2442" actId="1038"/>
          <ac:picMkLst>
            <pc:docMk/>
            <pc:sldMk cId="1612038363" sldId="261"/>
            <ac:picMk id="6" creationId="{9B05E981-9B02-48B8-A95F-3073F453F00A}"/>
          </ac:picMkLst>
        </pc:picChg>
      </pc:sldChg>
      <pc:sldChg chg="addSp delSp modSp add modAnim">
        <pc:chgData name="Seaver Wang" userId="a8e2b556-6ed7-4c21-8ca3-ba4017e4c18c" providerId="ADAL" clId="{2EFBC110-621D-4A8F-8981-FE10222F90D9}" dt="2017-11-04T19:25:12.996" v="4483"/>
        <pc:sldMkLst>
          <pc:docMk/>
          <pc:sldMk cId="221546453" sldId="262"/>
        </pc:sldMkLst>
        <pc:spChg chg="mod">
          <ac:chgData name="Seaver Wang" userId="a8e2b556-6ed7-4c21-8ca3-ba4017e4c18c" providerId="ADAL" clId="{2EFBC110-621D-4A8F-8981-FE10222F90D9}" dt="2017-11-03T20:31:24.899" v="1588" actId="20577"/>
          <ac:spMkLst>
            <pc:docMk/>
            <pc:sldMk cId="221546453" sldId="262"/>
            <ac:spMk id="2" creationId="{8731A767-09ED-420A-B3A0-C62212351336}"/>
          </ac:spMkLst>
        </pc:spChg>
        <pc:spChg chg="del">
          <ac:chgData name="Seaver Wang" userId="a8e2b556-6ed7-4c21-8ca3-ba4017e4c18c" providerId="ADAL" clId="{2EFBC110-621D-4A8F-8981-FE10222F90D9}" dt="2017-11-03T15:08:15.867" v="73" actId="931"/>
          <ac:spMkLst>
            <pc:docMk/>
            <pc:sldMk cId="221546453" sldId="262"/>
            <ac:spMk id="3" creationId="{F2A16EEC-3265-4C5D-A8D2-30DEC45B4BB7}"/>
          </ac:spMkLst>
        </pc:spChg>
        <pc:spChg chg="add mod">
          <ac:chgData name="Seaver Wang" userId="a8e2b556-6ed7-4c21-8ca3-ba4017e4c18c" providerId="ADAL" clId="{2EFBC110-621D-4A8F-8981-FE10222F90D9}" dt="2017-11-03T21:04:29.781" v="3508" actId="5793"/>
          <ac:spMkLst>
            <pc:docMk/>
            <pc:sldMk cId="221546453" sldId="262"/>
            <ac:spMk id="6" creationId="{A98F7DA6-692A-4CE2-B7AF-A07E571223D0}"/>
          </ac:spMkLst>
        </pc:spChg>
        <pc:picChg chg="add mod">
          <ac:chgData name="Seaver Wang" userId="a8e2b556-6ed7-4c21-8ca3-ba4017e4c18c" providerId="ADAL" clId="{2EFBC110-621D-4A8F-8981-FE10222F90D9}" dt="2017-11-03T20:31:28.805" v="1619" actId="1038"/>
          <ac:picMkLst>
            <pc:docMk/>
            <pc:sldMk cId="221546453" sldId="262"/>
            <ac:picMk id="5" creationId="{C5787A5F-32B8-4E60-B12B-866E4182AC62}"/>
          </ac:picMkLst>
        </pc:picChg>
      </pc:sldChg>
      <pc:sldChg chg="addSp modSp add">
        <pc:chgData name="Seaver Wang" userId="a8e2b556-6ed7-4c21-8ca3-ba4017e4c18c" providerId="ADAL" clId="{2EFBC110-621D-4A8F-8981-FE10222F90D9}" dt="2017-11-03T15:15:25.118" v="75" actId="931"/>
        <pc:sldMkLst>
          <pc:docMk/>
          <pc:sldMk cId="1932381279" sldId="263"/>
        </pc:sldMkLst>
        <pc:picChg chg="add mod">
          <ac:chgData name="Seaver Wang" userId="a8e2b556-6ed7-4c21-8ca3-ba4017e4c18c" providerId="ADAL" clId="{2EFBC110-621D-4A8F-8981-FE10222F90D9}" dt="2017-11-03T15:15:25.118" v="75" actId="931"/>
          <ac:picMkLst>
            <pc:docMk/>
            <pc:sldMk cId="1932381279" sldId="263"/>
            <ac:picMk id="3" creationId="{84A811E2-4810-49F4-86C6-B30DA6F5953F}"/>
          </ac:picMkLst>
        </pc:picChg>
      </pc:sldChg>
      <pc:sldChg chg="addSp modSp add modAnim">
        <pc:chgData name="Seaver Wang" userId="a8e2b556-6ed7-4c21-8ca3-ba4017e4c18c" providerId="ADAL" clId="{2EFBC110-621D-4A8F-8981-FE10222F90D9}" dt="2017-11-04T19:28:11.101" v="4540" actId="20577"/>
        <pc:sldMkLst>
          <pc:docMk/>
          <pc:sldMk cId="2010904028" sldId="264"/>
        </pc:sldMkLst>
        <pc:spChg chg="add mod">
          <ac:chgData name="Seaver Wang" userId="a8e2b556-6ed7-4c21-8ca3-ba4017e4c18c" providerId="ADAL" clId="{2EFBC110-621D-4A8F-8981-FE10222F90D9}" dt="2017-11-04T19:28:11.101" v="4540" actId="20577"/>
          <ac:spMkLst>
            <pc:docMk/>
            <pc:sldMk cId="2010904028" sldId="264"/>
            <ac:spMk id="4" creationId="{3C6CC6E9-4E2D-4B3B-B590-DC9387955594}"/>
          </ac:spMkLst>
        </pc:spChg>
        <pc:spChg chg="add mod">
          <ac:chgData name="Seaver Wang" userId="a8e2b556-6ed7-4c21-8ca3-ba4017e4c18c" providerId="ADAL" clId="{2EFBC110-621D-4A8F-8981-FE10222F90D9}" dt="2017-11-04T19:27:29.800" v="4498" actId="571"/>
          <ac:spMkLst>
            <pc:docMk/>
            <pc:sldMk cId="2010904028" sldId="264"/>
            <ac:spMk id="6" creationId="{20320E0B-F384-49C8-AF1F-6FC9480CC55E}"/>
          </ac:spMkLst>
        </pc:spChg>
        <pc:picChg chg="add mod">
          <ac:chgData name="Seaver Wang" userId="a8e2b556-6ed7-4c21-8ca3-ba4017e4c18c" providerId="ADAL" clId="{2EFBC110-621D-4A8F-8981-FE10222F90D9}" dt="2017-11-03T15:20:13.661" v="77" actId="931"/>
          <ac:picMkLst>
            <pc:docMk/>
            <pc:sldMk cId="2010904028" sldId="264"/>
            <ac:picMk id="3" creationId="{580EE47B-2055-4CEC-B3CC-CE11AEB12266}"/>
          </ac:picMkLst>
        </pc:picChg>
        <pc:picChg chg="add mod">
          <ac:chgData name="Seaver Wang" userId="a8e2b556-6ed7-4c21-8ca3-ba4017e4c18c" providerId="ADAL" clId="{2EFBC110-621D-4A8F-8981-FE10222F90D9}" dt="2017-11-04T19:27:29.800" v="4498" actId="571"/>
          <ac:picMkLst>
            <pc:docMk/>
            <pc:sldMk cId="2010904028" sldId="264"/>
            <ac:picMk id="5" creationId="{8FB92087-4A14-4ED3-A4D9-DDE40052FB48}"/>
          </ac:picMkLst>
        </pc:picChg>
      </pc:sldChg>
      <pc:sldChg chg="addSp modSp add ord modAnim">
        <pc:chgData name="Seaver Wang" userId="a8e2b556-6ed7-4c21-8ca3-ba4017e4c18c" providerId="ADAL" clId="{2EFBC110-621D-4A8F-8981-FE10222F90D9}" dt="2017-11-04T19:25:33.940" v="4485"/>
        <pc:sldMkLst>
          <pc:docMk/>
          <pc:sldMk cId="383163509" sldId="265"/>
        </pc:sldMkLst>
        <pc:spChg chg="add mod">
          <ac:chgData name="Seaver Wang" userId="a8e2b556-6ed7-4c21-8ca3-ba4017e4c18c" providerId="ADAL" clId="{2EFBC110-621D-4A8F-8981-FE10222F90D9}" dt="2017-11-03T20:36:52.999" v="1842" actId="1076"/>
          <ac:spMkLst>
            <pc:docMk/>
            <pc:sldMk cId="383163509" sldId="265"/>
            <ac:spMk id="4" creationId="{6BC2BE0B-FA52-452C-80FB-E412D80CD4E1}"/>
          </ac:spMkLst>
        </pc:spChg>
        <pc:picChg chg="add mod">
          <ac:chgData name="Seaver Wang" userId="a8e2b556-6ed7-4c21-8ca3-ba4017e4c18c" providerId="ADAL" clId="{2EFBC110-621D-4A8F-8981-FE10222F90D9}" dt="2017-11-03T15:25:26.233" v="79" actId="931"/>
          <ac:picMkLst>
            <pc:docMk/>
            <pc:sldMk cId="383163509" sldId="265"/>
            <ac:picMk id="3" creationId="{422F53D8-57AF-41FF-A328-FD75FBBB0E09}"/>
          </ac:picMkLst>
        </pc:picChg>
      </pc:sldChg>
      <pc:sldChg chg="addSp delSp modSp add mod modAnim">
        <pc:chgData name="Seaver Wang" userId="a8e2b556-6ed7-4c21-8ca3-ba4017e4c18c" providerId="ADAL" clId="{2EFBC110-621D-4A8F-8981-FE10222F90D9}" dt="2017-11-04T20:50:26.632" v="4958" actId="27918"/>
        <pc:sldMkLst>
          <pc:docMk/>
          <pc:sldMk cId="3353706554" sldId="266"/>
        </pc:sldMkLst>
        <pc:spChg chg="add mod">
          <ac:chgData name="Seaver Wang" userId="a8e2b556-6ed7-4c21-8ca3-ba4017e4c18c" providerId="ADAL" clId="{2EFBC110-621D-4A8F-8981-FE10222F90D9}" dt="2017-11-04T18:38:36.669" v="3532"/>
          <ac:spMkLst>
            <pc:docMk/>
            <pc:sldMk cId="3353706554" sldId="266"/>
            <ac:spMk id="4" creationId="{3FB38211-314C-46A0-A0D2-90233C02481E}"/>
          </ac:spMkLst>
        </pc:spChg>
        <pc:spChg chg="add mod">
          <ac:chgData name="Seaver Wang" userId="a8e2b556-6ed7-4c21-8ca3-ba4017e4c18c" providerId="ADAL" clId="{2EFBC110-621D-4A8F-8981-FE10222F90D9}" dt="2017-11-04T18:52:28.942" v="3924" actId="20577"/>
          <ac:spMkLst>
            <pc:docMk/>
            <pc:sldMk cId="3353706554" sldId="266"/>
            <ac:spMk id="5" creationId="{5CBD1449-E6B1-4993-96B6-241DF535840E}"/>
          </ac:spMkLst>
        </pc:spChg>
        <pc:spChg chg="add del mod">
          <ac:chgData name="Seaver Wang" userId="a8e2b556-6ed7-4c21-8ca3-ba4017e4c18c" providerId="ADAL" clId="{2EFBC110-621D-4A8F-8981-FE10222F90D9}" dt="2017-11-03T15:32:15.913" v="85" actId="931"/>
          <ac:spMkLst>
            <pc:docMk/>
            <pc:sldMk cId="3353706554" sldId="266"/>
            <ac:spMk id="6" creationId="{74D43221-FC1E-4A0E-B2B2-7E1267D54B70}"/>
          </ac:spMkLst>
        </pc:spChg>
        <pc:spChg chg="add mod">
          <ac:chgData name="Seaver Wang" userId="a8e2b556-6ed7-4c21-8ca3-ba4017e4c18c" providerId="ADAL" clId="{2EFBC110-621D-4A8F-8981-FE10222F90D9}" dt="2017-11-04T18:45:12.307" v="3735" actId="1076"/>
          <ac:spMkLst>
            <pc:docMk/>
            <pc:sldMk cId="3353706554" sldId="266"/>
            <ac:spMk id="10" creationId="{429A5016-C5B9-46B4-93EA-2D5717E8D07D}"/>
          </ac:spMkLst>
        </pc:spChg>
        <pc:graphicFrameChg chg="add mod">
          <ac:chgData name="Seaver Wang" userId="a8e2b556-6ed7-4c21-8ca3-ba4017e4c18c" providerId="ADAL" clId="{2EFBC110-621D-4A8F-8981-FE10222F90D9}" dt="2017-11-04T18:45:39.454" v="3785" actId="1037"/>
          <ac:graphicFrameMkLst>
            <pc:docMk/>
            <pc:sldMk cId="3353706554" sldId="266"/>
            <ac:graphicFrameMk id="9" creationId="{AE8B66EA-46DD-4582-BA5D-2D601F9CE921}"/>
          </ac:graphicFrameMkLst>
        </pc:graphicFrameChg>
        <pc:picChg chg="add del mod">
          <ac:chgData name="Seaver Wang" userId="a8e2b556-6ed7-4c21-8ca3-ba4017e4c18c" providerId="ADAL" clId="{2EFBC110-621D-4A8F-8981-FE10222F90D9}" dt="2017-11-03T15:32:11.371" v="84" actId="478"/>
          <ac:picMkLst>
            <pc:docMk/>
            <pc:sldMk cId="3353706554" sldId="266"/>
            <ac:picMk id="3" creationId="{27E1CA3B-6807-430D-A3B5-CA914A1255E8}"/>
          </ac:picMkLst>
        </pc:picChg>
        <pc:picChg chg="add mod">
          <ac:chgData name="Seaver Wang" userId="a8e2b556-6ed7-4c21-8ca3-ba4017e4c18c" providerId="ADAL" clId="{2EFBC110-621D-4A8F-8981-FE10222F90D9}" dt="2017-11-04T18:45:44.391" v="3808" actId="1037"/>
          <ac:picMkLst>
            <pc:docMk/>
            <pc:sldMk cId="3353706554" sldId="266"/>
            <ac:picMk id="8" creationId="{4F4545BC-ECF5-4B05-95CD-1DDD8AE9DA82}"/>
          </ac:picMkLst>
        </pc:picChg>
      </pc:sldChg>
      <pc:sldChg chg="addSp delSp modSp add ord modAnim">
        <pc:chgData name="Seaver Wang" userId="a8e2b556-6ed7-4c21-8ca3-ba4017e4c18c" providerId="ADAL" clId="{2EFBC110-621D-4A8F-8981-FE10222F90D9}" dt="2017-11-05T21:34:21.538" v="5386"/>
        <pc:sldMkLst>
          <pc:docMk/>
          <pc:sldMk cId="783402711" sldId="267"/>
        </pc:sldMkLst>
        <pc:spChg chg="add mod">
          <ac:chgData name="Seaver Wang" userId="a8e2b556-6ed7-4c21-8ca3-ba4017e4c18c" providerId="ADAL" clId="{2EFBC110-621D-4A8F-8981-FE10222F90D9}" dt="2017-11-03T20:46:08.130" v="2616" actId="20577"/>
          <ac:spMkLst>
            <pc:docMk/>
            <pc:sldMk cId="783402711" sldId="267"/>
            <ac:spMk id="2" creationId="{D236D462-8D99-4D50-9E30-3FCAB1B9B9D3}"/>
          </ac:spMkLst>
        </pc:spChg>
        <pc:spChg chg="add del mod">
          <ac:chgData name="Seaver Wang" userId="a8e2b556-6ed7-4c21-8ca3-ba4017e4c18c" providerId="ADAL" clId="{2EFBC110-621D-4A8F-8981-FE10222F90D9}" dt="2017-11-03T15:35:11.354" v="146" actId="931"/>
          <ac:spMkLst>
            <pc:docMk/>
            <pc:sldMk cId="783402711" sldId="267"/>
            <ac:spMk id="3" creationId="{B02D1B0E-820F-4CBA-972E-62979FE029C2}"/>
          </ac:spMkLst>
        </pc:spChg>
        <pc:spChg chg="add del mod">
          <ac:chgData name="Seaver Wang" userId="a8e2b556-6ed7-4c21-8ca3-ba4017e4c18c" providerId="ADAL" clId="{2EFBC110-621D-4A8F-8981-FE10222F90D9}" dt="2017-11-03T15:33:56.012" v="88" actId="931"/>
          <ac:spMkLst>
            <pc:docMk/>
            <pc:sldMk cId="783402711" sldId="267"/>
            <ac:spMk id="4" creationId="{AB125586-F07C-4C4E-A780-1000169CFED7}"/>
          </ac:spMkLst>
        </pc:spChg>
        <pc:spChg chg="add mod">
          <ac:chgData name="Seaver Wang" userId="a8e2b556-6ed7-4c21-8ca3-ba4017e4c18c" providerId="ADAL" clId="{2EFBC110-621D-4A8F-8981-FE10222F90D9}" dt="2017-11-04T18:35:51.761" v="3531" actId="20577"/>
          <ac:spMkLst>
            <pc:docMk/>
            <pc:sldMk cId="783402711" sldId="267"/>
            <ac:spMk id="10" creationId="{5C18622B-44BF-4A08-A0B8-4E2E80EF7FD1}"/>
          </ac:spMkLst>
        </pc:spChg>
        <pc:graphicFrameChg chg="add mod">
          <ac:chgData name="Seaver Wang" userId="a8e2b556-6ed7-4c21-8ca3-ba4017e4c18c" providerId="ADAL" clId="{2EFBC110-621D-4A8F-8981-FE10222F90D9}" dt="2017-11-05T21:34:00.591" v="5382" actId="1036"/>
          <ac:graphicFrameMkLst>
            <pc:docMk/>
            <pc:sldMk cId="783402711" sldId="267"/>
            <ac:graphicFrameMk id="11" creationId="{4547055A-ED04-492D-94D3-62D81385A3FF}"/>
          </ac:graphicFrameMkLst>
        </pc:graphicFrameChg>
        <pc:picChg chg="add mod">
          <ac:chgData name="Seaver Wang" userId="a8e2b556-6ed7-4c21-8ca3-ba4017e4c18c" providerId="ADAL" clId="{2EFBC110-621D-4A8F-8981-FE10222F90D9}" dt="2017-11-05T21:33:50.099" v="5303" actId="1035"/>
          <ac:picMkLst>
            <pc:docMk/>
            <pc:sldMk cId="783402711" sldId="267"/>
            <ac:picMk id="6" creationId="{53C4F1AC-7B67-4816-ACC7-6FF455154DFD}"/>
          </ac:picMkLst>
        </pc:picChg>
        <pc:picChg chg="add del mod">
          <ac:chgData name="Seaver Wang" userId="a8e2b556-6ed7-4c21-8ca3-ba4017e4c18c" providerId="ADAL" clId="{2EFBC110-621D-4A8F-8981-FE10222F90D9}" dt="2017-11-03T17:37:23.861" v="148" actId="478"/>
          <ac:picMkLst>
            <pc:docMk/>
            <pc:sldMk cId="783402711" sldId="267"/>
            <ac:picMk id="8" creationId="{1F82B8F9-CB19-4D6A-9652-D9BD25381D10}"/>
          </ac:picMkLst>
        </pc:picChg>
      </pc:sldChg>
      <pc:sldChg chg="addSp delSp modSp add mod ord modAnim">
        <pc:chgData name="Seaver Wang" userId="a8e2b556-6ed7-4c21-8ca3-ba4017e4c18c" providerId="ADAL" clId="{2EFBC110-621D-4A8F-8981-FE10222F90D9}" dt="2017-11-05T21:07:28.824" v="5237"/>
        <pc:sldMkLst>
          <pc:docMk/>
          <pc:sldMk cId="2375291583" sldId="268"/>
        </pc:sldMkLst>
        <pc:spChg chg="mod">
          <ac:chgData name="Seaver Wang" userId="a8e2b556-6ed7-4c21-8ca3-ba4017e4c18c" providerId="ADAL" clId="{2EFBC110-621D-4A8F-8981-FE10222F90D9}" dt="2017-11-04T18:41:11.148" v="3623" actId="20577"/>
          <ac:spMkLst>
            <pc:docMk/>
            <pc:sldMk cId="2375291583" sldId="268"/>
            <ac:spMk id="2" creationId="{2FD4A789-BA76-443D-8851-F5F8D92FE956}"/>
          </ac:spMkLst>
        </pc:spChg>
        <pc:spChg chg="del">
          <ac:chgData name="Seaver Wang" userId="a8e2b556-6ed7-4c21-8ca3-ba4017e4c18c" providerId="ADAL" clId="{2EFBC110-621D-4A8F-8981-FE10222F90D9}" dt="2017-11-03T17:37:35.775" v="150" actId="931"/>
          <ac:spMkLst>
            <pc:docMk/>
            <pc:sldMk cId="2375291583" sldId="268"/>
            <ac:spMk id="3" creationId="{20E9BCC7-F766-4E3B-96A3-5465B0E392F3}"/>
          </ac:spMkLst>
        </pc:spChg>
        <pc:spChg chg="mod">
          <ac:chgData name="Seaver Wang" userId="a8e2b556-6ed7-4c21-8ca3-ba4017e4c18c" providerId="ADAL" clId="{2EFBC110-621D-4A8F-8981-FE10222F90D9}" dt="2017-11-04T20:51:50.559" v="5126" actId="20577"/>
          <ac:spMkLst>
            <pc:docMk/>
            <pc:sldMk cId="2375291583" sldId="268"/>
            <ac:spMk id="4" creationId="{90E4E881-9D84-44B7-8899-D00405831ABB}"/>
          </ac:spMkLst>
        </pc:spChg>
        <pc:spChg chg="add del mod">
          <ac:chgData name="Seaver Wang" userId="a8e2b556-6ed7-4c21-8ca3-ba4017e4c18c" providerId="ADAL" clId="{2EFBC110-621D-4A8F-8981-FE10222F90D9}" dt="2017-11-03T17:50:09.399" v="152" actId="931"/>
          <ac:spMkLst>
            <pc:docMk/>
            <pc:sldMk cId="2375291583" sldId="268"/>
            <ac:spMk id="8" creationId="{7009D5F4-96BF-4D14-BD1C-BC03425910D9}"/>
          </ac:spMkLst>
        </pc:spChg>
        <pc:spChg chg="add del mod">
          <ac:chgData name="Seaver Wang" userId="a8e2b556-6ed7-4c21-8ca3-ba4017e4c18c" providerId="ADAL" clId="{2EFBC110-621D-4A8F-8981-FE10222F90D9}" dt="2017-11-04T18:40:47.017" v="3534" actId="931"/>
          <ac:spMkLst>
            <pc:docMk/>
            <pc:sldMk cId="2375291583" sldId="268"/>
            <ac:spMk id="13" creationId="{82240C7F-0C8C-4686-B185-A258FCB14764}"/>
          </ac:spMkLst>
        </pc:spChg>
        <pc:spChg chg="add del mod">
          <ac:chgData name="Seaver Wang" userId="a8e2b556-6ed7-4c21-8ca3-ba4017e4c18c" providerId="ADAL" clId="{2EFBC110-621D-4A8F-8981-FE10222F90D9}" dt="2017-11-04T20:47:07.205" v="4665" actId="478"/>
          <ac:spMkLst>
            <pc:docMk/>
            <pc:sldMk cId="2375291583" sldId="268"/>
            <ac:spMk id="16" creationId="{6643FD22-6C42-42A1-8B91-D597A5BC67EB}"/>
          </ac:spMkLst>
        </pc:spChg>
        <pc:graphicFrameChg chg="add del mod">
          <ac:chgData name="Seaver Wang" userId="a8e2b556-6ed7-4c21-8ca3-ba4017e4c18c" providerId="ADAL" clId="{2EFBC110-621D-4A8F-8981-FE10222F90D9}" dt="2017-11-04T20:46:42.517" v="4599" actId="478"/>
          <ac:graphicFrameMkLst>
            <pc:docMk/>
            <pc:sldMk cId="2375291583" sldId="268"/>
            <ac:graphicFrameMk id="11" creationId="{5218FA2A-DCDC-4064-BC17-F3E8A00EC5BD}"/>
          </ac:graphicFrameMkLst>
        </pc:graphicFrameChg>
        <pc:picChg chg="add del mod">
          <ac:chgData name="Seaver Wang" userId="a8e2b556-6ed7-4c21-8ca3-ba4017e4c18c" providerId="ADAL" clId="{2EFBC110-621D-4A8F-8981-FE10222F90D9}" dt="2017-11-03T17:50:04.677" v="151" actId="478"/>
          <ac:picMkLst>
            <pc:docMk/>
            <pc:sldMk cId="2375291583" sldId="268"/>
            <ac:picMk id="6" creationId="{EEF84797-BD71-444C-8421-EF7FF7583E8F}"/>
          </ac:picMkLst>
        </pc:picChg>
        <pc:picChg chg="add del mod">
          <ac:chgData name="Seaver Wang" userId="a8e2b556-6ed7-4c21-8ca3-ba4017e4c18c" providerId="ADAL" clId="{2EFBC110-621D-4A8F-8981-FE10222F90D9}" dt="2017-11-04T18:40:40.298" v="3533" actId="478"/>
          <ac:picMkLst>
            <pc:docMk/>
            <pc:sldMk cId="2375291583" sldId="268"/>
            <ac:picMk id="10" creationId="{D9E9AFBD-EE0D-4009-9CD2-D4F3522BB8E8}"/>
          </ac:picMkLst>
        </pc:picChg>
        <pc:picChg chg="add del mod">
          <ac:chgData name="Seaver Wang" userId="a8e2b556-6ed7-4c21-8ca3-ba4017e4c18c" providerId="ADAL" clId="{2EFBC110-621D-4A8F-8981-FE10222F90D9}" dt="2017-11-04T20:46:42.517" v="4599" actId="478"/>
          <ac:picMkLst>
            <pc:docMk/>
            <pc:sldMk cId="2375291583" sldId="268"/>
            <ac:picMk id="15" creationId="{25ABC3C9-72C6-4AC4-8390-21A1795AF841}"/>
          </ac:picMkLst>
        </pc:picChg>
        <pc:picChg chg="add del mod">
          <ac:chgData name="Seaver Wang" userId="a8e2b556-6ed7-4c21-8ca3-ba4017e4c18c" providerId="ADAL" clId="{2EFBC110-621D-4A8F-8981-FE10222F90D9}" dt="2017-11-04T20:59:11.778" v="5130" actId="478"/>
          <ac:picMkLst>
            <pc:docMk/>
            <pc:sldMk cId="2375291583" sldId="268"/>
            <ac:picMk id="17" creationId="{53190B84-D0E3-47AD-8A20-8CF0D8586119}"/>
          </ac:picMkLst>
        </pc:picChg>
        <pc:picChg chg="add mod">
          <ac:chgData name="Seaver Wang" userId="a8e2b556-6ed7-4c21-8ca3-ba4017e4c18c" providerId="ADAL" clId="{2EFBC110-621D-4A8F-8981-FE10222F90D9}" dt="2017-11-04T20:59:17.148" v="5168" actId="1036"/>
          <ac:picMkLst>
            <pc:docMk/>
            <pc:sldMk cId="2375291583" sldId="268"/>
            <ac:picMk id="18" creationId="{4EA07097-D204-4D91-90BB-8AFD1DCDA6D2}"/>
          </ac:picMkLst>
        </pc:picChg>
      </pc:sldChg>
      <pc:sldChg chg="addSp delSp modSp add modAnim">
        <pc:chgData name="Seaver Wang" userId="a8e2b556-6ed7-4c21-8ca3-ba4017e4c18c" providerId="ADAL" clId="{2EFBC110-621D-4A8F-8981-FE10222F90D9}" dt="2017-11-04T19:25:50.798" v="4487"/>
        <pc:sldMkLst>
          <pc:docMk/>
          <pc:sldMk cId="1782725217" sldId="269"/>
        </pc:sldMkLst>
        <pc:spChg chg="mod">
          <ac:chgData name="Seaver Wang" userId="a8e2b556-6ed7-4c21-8ca3-ba4017e4c18c" providerId="ADAL" clId="{2EFBC110-621D-4A8F-8981-FE10222F90D9}" dt="2017-11-03T20:39:42.673" v="2081" actId="20577"/>
          <ac:spMkLst>
            <pc:docMk/>
            <pc:sldMk cId="1782725217" sldId="269"/>
            <ac:spMk id="2" creationId="{C1F3BB8E-631F-4008-BBD1-E1FACDEBF8C9}"/>
          </ac:spMkLst>
        </pc:spChg>
        <pc:spChg chg="del">
          <ac:chgData name="Seaver Wang" userId="a8e2b556-6ed7-4c21-8ca3-ba4017e4c18c" providerId="ADAL" clId="{2EFBC110-621D-4A8F-8981-FE10222F90D9}" dt="2017-11-03T18:23:20.264" v="154" actId="931"/>
          <ac:spMkLst>
            <pc:docMk/>
            <pc:sldMk cId="1782725217" sldId="269"/>
            <ac:spMk id="3" creationId="{AE287D7D-C666-4DB0-A3EA-91FB0BF067C2}"/>
          </ac:spMkLst>
        </pc:spChg>
        <pc:spChg chg="add mod">
          <ac:chgData name="Seaver Wang" userId="a8e2b556-6ed7-4c21-8ca3-ba4017e4c18c" providerId="ADAL" clId="{2EFBC110-621D-4A8F-8981-FE10222F90D9}" dt="2017-11-03T20:41:19.798" v="2199" actId="1036"/>
          <ac:spMkLst>
            <pc:docMk/>
            <pc:sldMk cId="1782725217" sldId="269"/>
            <ac:spMk id="6" creationId="{EB8F6DA6-3B3B-4E7A-AC6A-3CE921C3A8FC}"/>
          </ac:spMkLst>
        </pc:spChg>
        <pc:spChg chg="add mod">
          <ac:chgData name="Seaver Wang" userId="a8e2b556-6ed7-4c21-8ca3-ba4017e4c18c" providerId="ADAL" clId="{2EFBC110-621D-4A8F-8981-FE10222F90D9}" dt="2017-11-04T18:35:44.888" v="3529" actId="20577"/>
          <ac:spMkLst>
            <pc:docMk/>
            <pc:sldMk cId="1782725217" sldId="269"/>
            <ac:spMk id="7" creationId="{0E622A63-892B-44BD-8E0E-1744B015D31F}"/>
          </ac:spMkLst>
        </pc:spChg>
        <pc:picChg chg="add mod">
          <ac:chgData name="Seaver Wang" userId="a8e2b556-6ed7-4c21-8ca3-ba4017e4c18c" providerId="ADAL" clId="{2EFBC110-621D-4A8F-8981-FE10222F90D9}" dt="2017-11-03T18:24:35.955" v="193" actId="1076"/>
          <ac:picMkLst>
            <pc:docMk/>
            <pc:sldMk cId="1782725217" sldId="269"/>
            <ac:picMk id="5" creationId="{ABE8A2BB-00B3-4FCB-9E28-BD6D7D7D348F}"/>
          </ac:picMkLst>
        </pc:picChg>
      </pc:sldChg>
      <pc:sldChg chg="modSp add ord">
        <pc:chgData name="Seaver Wang" userId="a8e2b556-6ed7-4c21-8ca3-ba4017e4c18c" providerId="ADAL" clId="{2EFBC110-621D-4A8F-8981-FE10222F90D9}" dt="2017-11-03T21:02:42.347" v="3495" actId="27636"/>
        <pc:sldMkLst>
          <pc:docMk/>
          <pc:sldMk cId="3675208056" sldId="270"/>
        </pc:sldMkLst>
        <pc:spChg chg="mod">
          <ac:chgData name="Seaver Wang" userId="a8e2b556-6ed7-4c21-8ca3-ba4017e4c18c" providerId="ADAL" clId="{2EFBC110-621D-4A8F-8981-FE10222F90D9}" dt="2017-11-03T21:02:42.347" v="3495" actId="27636"/>
          <ac:spMkLst>
            <pc:docMk/>
            <pc:sldMk cId="3675208056" sldId="270"/>
            <ac:spMk id="2" creationId="{00000000-0000-0000-0000-000000000000}"/>
          </ac:spMkLst>
        </pc:spChg>
      </pc:sldChg>
      <pc:sldChg chg="modSp add modAnim modNotesTx">
        <pc:chgData name="Seaver Wang" userId="a8e2b556-6ed7-4c21-8ca3-ba4017e4c18c" providerId="ADAL" clId="{2EFBC110-621D-4A8F-8981-FE10222F90D9}" dt="2017-11-05T21:11:15.273" v="5282" actId="5793"/>
        <pc:sldMkLst>
          <pc:docMk/>
          <pc:sldMk cId="447736617" sldId="271"/>
        </pc:sldMkLst>
        <pc:spChg chg="mod">
          <ac:chgData name="Seaver Wang" userId="a8e2b556-6ed7-4c21-8ca3-ba4017e4c18c" providerId="ADAL" clId="{2EFBC110-621D-4A8F-8981-FE10222F90D9}" dt="2017-11-03T18:48:29.269" v="344" actId="20577"/>
          <ac:spMkLst>
            <pc:docMk/>
            <pc:sldMk cId="447736617" sldId="271"/>
            <ac:spMk id="2" creationId="{97B712C3-CEB2-4DB6-B2E0-B00324DDE291}"/>
          </ac:spMkLst>
        </pc:spChg>
        <pc:spChg chg="mod">
          <ac:chgData name="Seaver Wang" userId="a8e2b556-6ed7-4c21-8ca3-ba4017e4c18c" providerId="ADAL" clId="{2EFBC110-621D-4A8F-8981-FE10222F90D9}" dt="2017-11-05T21:11:15.273" v="5282" actId="5793"/>
          <ac:spMkLst>
            <pc:docMk/>
            <pc:sldMk cId="447736617" sldId="271"/>
            <ac:spMk id="3" creationId="{C3E1DFD5-4C74-4038-AD88-FD5B1A0CF526}"/>
          </ac:spMkLst>
        </pc:spChg>
      </pc:sldChg>
      <pc:sldChg chg="addSp delSp modSp add modAnim">
        <pc:chgData name="Seaver Wang" userId="a8e2b556-6ed7-4c21-8ca3-ba4017e4c18c" providerId="ADAL" clId="{2EFBC110-621D-4A8F-8981-FE10222F90D9}" dt="2017-11-04T19:27:17.160" v="4496"/>
        <pc:sldMkLst>
          <pc:docMk/>
          <pc:sldMk cId="2271413844" sldId="272"/>
        </pc:sldMkLst>
        <pc:spChg chg="add mod">
          <ac:chgData name="Seaver Wang" userId="a8e2b556-6ed7-4c21-8ca3-ba4017e4c18c" providerId="ADAL" clId="{2EFBC110-621D-4A8F-8981-FE10222F90D9}" dt="2017-11-03T20:54:08.104" v="3056" actId="20577"/>
          <ac:spMkLst>
            <pc:docMk/>
            <pc:sldMk cId="2271413844" sldId="272"/>
            <ac:spMk id="3" creationId="{1A5E264B-37B5-4D87-B6F7-FE2AC6F32DA6}"/>
          </ac:spMkLst>
        </pc:spChg>
        <pc:spChg chg="del">
          <ac:chgData name="Seaver Wang" userId="a8e2b556-6ed7-4c21-8ca3-ba4017e4c18c" providerId="ADAL" clId="{2EFBC110-621D-4A8F-8981-FE10222F90D9}" dt="2017-11-03T20:53:54.045" v="3033" actId="478"/>
          <ac:spMkLst>
            <pc:docMk/>
            <pc:sldMk cId="2271413844" sldId="272"/>
            <ac:spMk id="7" creationId="{A2A6C5A8-9C17-400D-995D-A82F692647D8}"/>
          </ac:spMkLst>
        </pc:spChg>
        <pc:picChg chg="add mod">
          <ac:chgData name="Seaver Wang" userId="a8e2b556-6ed7-4c21-8ca3-ba4017e4c18c" providerId="ADAL" clId="{2EFBC110-621D-4A8F-8981-FE10222F90D9}" dt="2017-11-04T18:47:12.481" v="3814" actId="1076"/>
          <ac:picMkLst>
            <pc:docMk/>
            <pc:sldMk cId="2271413844" sldId="272"/>
            <ac:picMk id="2" creationId="{225066C7-5DD0-4461-8ED6-09C5F99671D7}"/>
          </ac:picMkLst>
        </pc:picChg>
        <pc:picChg chg="add mod ord">
          <ac:chgData name="Seaver Wang" userId="a8e2b556-6ed7-4c21-8ca3-ba4017e4c18c" providerId="ADAL" clId="{2EFBC110-621D-4A8F-8981-FE10222F90D9}" dt="2017-11-04T18:47:36.903" v="3852" actId="1037"/>
          <ac:picMkLst>
            <pc:docMk/>
            <pc:sldMk cId="2271413844" sldId="272"/>
            <ac:picMk id="4" creationId="{B8FAA011-B4AE-42F6-A81B-2AFCF365D6D0}"/>
          </ac:picMkLst>
        </pc:picChg>
        <pc:picChg chg="del">
          <ac:chgData name="Seaver Wang" userId="a8e2b556-6ed7-4c21-8ca3-ba4017e4c18c" providerId="ADAL" clId="{2EFBC110-621D-4A8F-8981-FE10222F90D9}" dt="2017-11-03T20:53:53.092" v="3032" actId="478"/>
          <ac:picMkLst>
            <pc:docMk/>
            <pc:sldMk cId="2271413844" sldId="272"/>
            <ac:picMk id="6" creationId="{9B05E981-9B02-48B8-A95F-3073F453F00A}"/>
          </ac:picMkLst>
        </pc:picChg>
      </pc:sldChg>
      <pc:sldChg chg="modSp add modAnim">
        <pc:chgData name="Seaver Wang" userId="a8e2b556-6ed7-4c21-8ca3-ba4017e4c18c" providerId="ADAL" clId="{2EFBC110-621D-4A8F-8981-FE10222F90D9}" dt="2017-11-06T17:50:19.417" v="5430" actId="5793"/>
        <pc:sldMkLst>
          <pc:docMk/>
          <pc:sldMk cId="3882173231" sldId="273"/>
        </pc:sldMkLst>
        <pc:spChg chg="mod">
          <ac:chgData name="Seaver Wang" userId="a8e2b556-6ed7-4c21-8ca3-ba4017e4c18c" providerId="ADAL" clId="{2EFBC110-621D-4A8F-8981-FE10222F90D9}" dt="2017-11-03T21:01:34.085" v="3435" actId="20577"/>
          <ac:spMkLst>
            <pc:docMk/>
            <pc:sldMk cId="3882173231" sldId="273"/>
            <ac:spMk id="2" creationId="{BE8D93D8-7538-4AC7-BAFD-35031BB3CEFA}"/>
          </ac:spMkLst>
        </pc:spChg>
        <pc:spChg chg="mod">
          <ac:chgData name="Seaver Wang" userId="a8e2b556-6ed7-4c21-8ca3-ba4017e4c18c" providerId="ADAL" clId="{2EFBC110-621D-4A8F-8981-FE10222F90D9}" dt="2017-11-06T17:50:19.417" v="5430" actId="5793"/>
          <ac:spMkLst>
            <pc:docMk/>
            <pc:sldMk cId="3882173231" sldId="273"/>
            <ac:spMk id="3" creationId="{AC3A34F2-5242-4D12-8CC6-6EC58B4B36DF}"/>
          </ac:spMkLst>
        </pc:spChg>
      </pc:sldChg>
      <pc:sldChg chg="add del">
        <pc:chgData name="Seaver Wang" userId="a8e2b556-6ed7-4c21-8ca3-ba4017e4c18c" providerId="ADAL" clId="{2EFBC110-621D-4A8F-8981-FE10222F90D9}" dt="2017-11-04T18:20:39.447" v="3511" actId="2696"/>
        <pc:sldMkLst>
          <pc:docMk/>
          <pc:sldMk cId="1043194905" sldId="274"/>
        </pc:sldMkLst>
      </pc:sldChg>
      <pc:sldChg chg="addSp delSp modSp add">
        <pc:chgData name="Seaver Wang" userId="a8e2b556-6ed7-4c21-8ca3-ba4017e4c18c" providerId="ADAL" clId="{2EFBC110-621D-4A8F-8981-FE10222F90D9}" dt="2017-11-06T20:06:44.753" v="5433" actId="478"/>
        <pc:sldMkLst>
          <pc:docMk/>
          <pc:sldMk cId="4215046758" sldId="275"/>
        </pc:sldMkLst>
        <pc:spChg chg="del mod">
          <ac:chgData name="Seaver Wang" userId="a8e2b556-6ed7-4c21-8ca3-ba4017e4c18c" providerId="ADAL" clId="{2EFBC110-621D-4A8F-8981-FE10222F90D9}" dt="2017-11-06T20:06:44.753" v="5433" actId="478"/>
          <ac:spMkLst>
            <pc:docMk/>
            <pc:sldMk cId="4215046758" sldId="275"/>
            <ac:spMk id="2" creationId="{3418C711-9C38-4BCD-B934-5FF3910B6EBD}"/>
          </ac:spMkLst>
        </pc:spChg>
        <pc:spChg chg="add mod">
          <ac:chgData name="Seaver Wang" userId="a8e2b556-6ed7-4c21-8ca3-ba4017e4c18c" providerId="ADAL" clId="{2EFBC110-621D-4A8F-8981-FE10222F90D9}" dt="2017-11-06T20:06:44.753" v="5433" actId="478"/>
          <ac:spMkLst>
            <pc:docMk/>
            <pc:sldMk cId="4215046758" sldId="275"/>
            <ac:spMk id="4" creationId="{B044E65B-1836-4B48-BC9C-2F100799BA57}"/>
          </ac:spMkLst>
        </pc:spChg>
      </pc:sldChg>
      <pc:sldChg chg="add del">
        <pc:chgData name="Seaver Wang" userId="a8e2b556-6ed7-4c21-8ca3-ba4017e4c18c" providerId="ADAL" clId="{2EFBC110-621D-4A8F-8981-FE10222F90D9}" dt="2017-11-03T21:03:09.987" v="3500"/>
        <pc:sldMkLst>
          <pc:docMk/>
          <pc:sldMk cId="1784256102" sldId="276"/>
        </pc:sldMkLst>
      </pc:sldChg>
      <pc:sldChg chg="add del">
        <pc:chgData name="Seaver Wang" userId="a8e2b556-6ed7-4c21-8ca3-ba4017e4c18c" providerId="ADAL" clId="{2EFBC110-621D-4A8F-8981-FE10222F90D9}" dt="2017-11-03T21:03:11.188" v="3502"/>
        <pc:sldMkLst>
          <pc:docMk/>
          <pc:sldMk cId="2627222582" sldId="276"/>
        </pc:sldMkLst>
      </pc:sldChg>
      <pc:sldChg chg="addSp add">
        <pc:chgData name="Seaver Wang" userId="a8e2b556-6ed7-4c21-8ca3-ba4017e4c18c" providerId="ADAL" clId="{2EFBC110-621D-4A8F-8981-FE10222F90D9}" dt="2017-11-04T19:26:40.407" v="4493"/>
        <pc:sldMkLst>
          <pc:docMk/>
          <pc:sldMk cId="3291742052" sldId="276"/>
        </pc:sldMkLst>
        <pc:picChg chg="add">
          <ac:chgData name="Seaver Wang" userId="a8e2b556-6ed7-4c21-8ca3-ba4017e4c18c" providerId="ADAL" clId="{2EFBC110-621D-4A8F-8981-FE10222F90D9}" dt="2017-11-04T19:26:40.407" v="4493"/>
          <ac:picMkLst>
            <pc:docMk/>
            <pc:sldMk cId="3291742052" sldId="276"/>
            <ac:picMk id="2" creationId="{55E2ACEF-E8F5-4814-A7B7-C26BC3EEFFB7}"/>
          </ac:picMkLst>
        </pc:picChg>
      </pc:sldChg>
      <pc:sldChg chg="addSp add mod">
        <pc:chgData name="Seaver Wang" userId="a8e2b556-6ed7-4c21-8ca3-ba4017e4c18c" providerId="ADAL" clId="{2EFBC110-621D-4A8F-8981-FE10222F90D9}" dt="2017-11-04T20:50:26.637" v="4959" actId="27918"/>
        <pc:sldMkLst>
          <pc:docMk/>
          <pc:sldMk cId="2038977524" sldId="277"/>
        </pc:sldMkLst>
        <pc:graphicFrameChg chg="add">
          <ac:chgData name="Seaver Wang" userId="a8e2b556-6ed7-4c21-8ca3-ba4017e4c18c" providerId="ADAL" clId="{2EFBC110-621D-4A8F-8981-FE10222F90D9}" dt="2017-11-04T19:42:17.071" v="4597"/>
          <ac:graphicFrameMkLst>
            <pc:docMk/>
            <pc:sldMk cId="2038977524" sldId="277"/>
            <ac:graphicFrameMk id="3" creationId="{6F6339C0-0625-4905-830B-33FC718B78F8}"/>
          </ac:graphicFrameMkLst>
        </pc:graphicFrameChg>
      </pc:sldChg>
      <pc:sldChg chg="add">
        <pc:chgData name="Seaver Wang" userId="a8e2b556-6ed7-4c21-8ca3-ba4017e4c18c" providerId="ADAL" clId="{2EFBC110-621D-4A8F-8981-FE10222F90D9}" dt="2017-11-06T19:36:30.614" v="5432"/>
        <pc:sldMkLst>
          <pc:docMk/>
          <pc:sldMk cId="674661224" sldId="27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rodduke-my.sharepoint.com/personal/sw260_duke_edu/Documents/Documents/MATLAB/O2Ar%20Calculations%20RAPID/CCE_P1604%20GrowthGrazingGOP_10.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rodduke-my.sharepoint.com/personal/sw260_duke_edu/Documents/Documents/MATLAB/O2Ar%20Calculations%20RAPID/CCE_P1604%20GrowthGrazingGOP_10.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deep MLD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Sheet3!$X$3:$X$5</c:f>
              <c:numCache>
                <c:formatCode>General</c:formatCode>
                <c:ptCount val="3"/>
                <c:pt idx="0">
                  <c:v>0.42520000000000002</c:v>
                </c:pt>
                <c:pt idx="1">
                  <c:v>0.39989999999999998</c:v>
                </c:pt>
                <c:pt idx="2">
                  <c:v>0.3725</c:v>
                </c:pt>
              </c:numCache>
            </c:numRef>
          </c:xVal>
          <c:yVal>
            <c:numRef>
              <c:f>Sheet3!$K$3:$K$5</c:f>
              <c:numCache>
                <c:formatCode>General</c:formatCode>
                <c:ptCount val="3"/>
                <c:pt idx="0">
                  <c:v>4.0923076923076923E-2</c:v>
                </c:pt>
                <c:pt idx="1">
                  <c:v>1.4726507713884991E-2</c:v>
                </c:pt>
                <c:pt idx="2">
                  <c:v>1.4382632293080049E-2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9E-42BB-AF2D-3480786E09B1}"/>
            </c:ext>
          </c:extLst>
        </c:ser>
        <c:ser>
          <c:idx val="1"/>
          <c:order val="1"/>
          <c:tx>
            <c:v>shallow MLD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(Sheet3!$X$6:$X$7,Sheet3!$X$9:$X$11)</c:f>
              <c:numCache>
                <c:formatCode>General</c:formatCode>
                <c:ptCount val="5"/>
                <c:pt idx="0">
                  <c:v>0.3352</c:v>
                </c:pt>
                <c:pt idx="1">
                  <c:v>0.37930000000000003</c:v>
                </c:pt>
                <c:pt idx="2">
                  <c:v>0.40839999999999999</c:v>
                </c:pt>
                <c:pt idx="3">
                  <c:v>0.39429999999999998</c:v>
                </c:pt>
                <c:pt idx="4">
                  <c:v>0.42059999999999997</c:v>
                </c:pt>
              </c:numCache>
            </c:numRef>
          </c:xVal>
          <c:yVal>
            <c:numRef>
              <c:f>(Sheet3!$K$6:$K$7,Sheet3!$K$9:$K$11)</c:f>
              <c:numCache>
                <c:formatCode>General</c:formatCode>
                <c:ptCount val="5"/>
                <c:pt idx="0">
                  <c:v>0.583125</c:v>
                </c:pt>
                <c:pt idx="1">
                  <c:v>0.13579545454545452</c:v>
                </c:pt>
                <c:pt idx="2">
                  <c:v>1.5072222222222225</c:v>
                </c:pt>
                <c:pt idx="3">
                  <c:v>0.9692982456140351</c:v>
                </c:pt>
                <c:pt idx="4">
                  <c:v>1.0377049180327866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9E-42BB-AF2D-3480786E0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746224"/>
        <c:axId val="630444576"/>
      </c:scatterChart>
      <c:valAx>
        <c:axId val="66174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Fv/FmC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444576"/>
        <c:crosses val="autoZero"/>
        <c:crossBetween val="midCat"/>
      </c:valAx>
      <c:valAx>
        <c:axId val="63044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NOP (mmol O2/m</a:t>
                </a:r>
                <a:r>
                  <a:rPr lang="en-US" baseline="30000"/>
                  <a:t>3</a:t>
                </a:r>
                <a:r>
                  <a:rPr lang="en-US"/>
                  <a:t>/d)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3.3333333333333333E-2"/>
              <c:y val="0.14728346456692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746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CR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Sheet3!$A$15:$A$23</c:f>
              <c:strCache>
                <c:ptCount val="9"/>
                <c:pt idx="0">
                  <c:v>Cycle 2 D1</c:v>
                </c:pt>
                <c:pt idx="1">
                  <c:v>Cycle 2 D2</c:v>
                </c:pt>
                <c:pt idx="2">
                  <c:v>Cycle 2 D3</c:v>
                </c:pt>
                <c:pt idx="3">
                  <c:v>Cycle 3 D1</c:v>
                </c:pt>
                <c:pt idx="4">
                  <c:v>Cycle 3 D2</c:v>
                </c:pt>
                <c:pt idx="5">
                  <c:v>Cycle 3 D3</c:v>
                </c:pt>
                <c:pt idx="6">
                  <c:v>Cycle 4 D1</c:v>
                </c:pt>
                <c:pt idx="7">
                  <c:v>Cycle 4 D2</c:v>
                </c:pt>
                <c:pt idx="8">
                  <c:v>Cycle 4 D3</c:v>
                </c:pt>
              </c:strCache>
            </c:strRef>
          </c:cat>
          <c:val>
            <c:numRef>
              <c:f>Sheet3!$H$3:$H$11</c:f>
              <c:numCache>
                <c:formatCode>General</c:formatCode>
                <c:ptCount val="9"/>
                <c:pt idx="0">
                  <c:v>1.5899999999999999</c:v>
                </c:pt>
                <c:pt idx="1">
                  <c:v>1.5999999999999996</c:v>
                </c:pt>
                <c:pt idx="2">
                  <c:v>1.4099999999999997</c:v>
                </c:pt>
                <c:pt idx="3">
                  <c:v>5.3</c:v>
                </c:pt>
                <c:pt idx="4">
                  <c:v>4.01</c:v>
                </c:pt>
                <c:pt idx="5">
                  <c:v>0</c:v>
                </c:pt>
                <c:pt idx="6">
                  <c:v>26.94</c:v>
                </c:pt>
                <c:pt idx="7">
                  <c:v>18.995000000000001</c:v>
                </c:pt>
                <c:pt idx="8">
                  <c:v>12.44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7-4FA8-89DD-2F9D3539828F}"/>
            </c:ext>
          </c:extLst>
        </c:ser>
        <c:ser>
          <c:idx val="2"/>
          <c:order val="1"/>
          <c:tx>
            <c:v>GOP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Sheet3!$A$15:$A$23</c:f>
              <c:strCache>
                <c:ptCount val="9"/>
                <c:pt idx="0">
                  <c:v>Cycle 2 D1</c:v>
                </c:pt>
                <c:pt idx="1">
                  <c:v>Cycle 2 D2</c:v>
                </c:pt>
                <c:pt idx="2">
                  <c:v>Cycle 2 D3</c:v>
                </c:pt>
                <c:pt idx="3">
                  <c:v>Cycle 3 D1</c:v>
                </c:pt>
                <c:pt idx="4">
                  <c:v>Cycle 3 D2</c:v>
                </c:pt>
                <c:pt idx="5">
                  <c:v>Cycle 3 D3</c:v>
                </c:pt>
                <c:pt idx="6">
                  <c:v>Cycle 4 D1</c:v>
                </c:pt>
                <c:pt idx="7">
                  <c:v>Cycle 4 D2</c:v>
                </c:pt>
                <c:pt idx="8">
                  <c:v>Cycle 4 D3</c:v>
                </c:pt>
              </c:strCache>
            </c:strRef>
          </c:cat>
          <c:val>
            <c:numRef>
              <c:f>Sheet3!$I$3:$I$11</c:f>
              <c:numCache>
                <c:formatCode>General</c:formatCode>
                <c:ptCount val="9"/>
                <c:pt idx="0">
                  <c:v>4.7050137362637354</c:v>
                </c:pt>
                <c:pt idx="1">
                  <c:v>3.1163150653519831</c:v>
                </c:pt>
                <c:pt idx="2">
                  <c:v>2.8913457556935809</c:v>
                </c:pt>
                <c:pt idx="3">
                  <c:v>16.369911463187325</c:v>
                </c:pt>
                <c:pt idx="4">
                  <c:v>7.7316756126020998</c:v>
                </c:pt>
                <c:pt idx="6">
                  <c:v>63.429704016913327</c:v>
                </c:pt>
                <c:pt idx="7">
                  <c:v>36.791515437190668</c:v>
                </c:pt>
                <c:pt idx="8">
                  <c:v>29.52363123236124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37-4FA8-89DD-2F9D3539828F}"/>
            </c:ext>
          </c:extLst>
        </c:ser>
        <c:ser>
          <c:idx val="0"/>
          <c:order val="2"/>
          <c:tx>
            <c:v>NOP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Sheet3!$F$3:$F$11</c:f>
              <c:numCache>
                <c:formatCode>General</c:formatCode>
                <c:ptCount val="9"/>
                <c:pt idx="0">
                  <c:v>2.66</c:v>
                </c:pt>
                <c:pt idx="1">
                  <c:v>1.0499999999999998</c:v>
                </c:pt>
                <c:pt idx="2">
                  <c:v>1.0599999999999996</c:v>
                </c:pt>
                <c:pt idx="3">
                  <c:v>9.33</c:v>
                </c:pt>
                <c:pt idx="4">
                  <c:v>2.3899999999999997</c:v>
                </c:pt>
                <c:pt idx="6">
                  <c:v>27.130000000000003</c:v>
                </c:pt>
                <c:pt idx="7">
                  <c:v>11.05</c:v>
                </c:pt>
                <c:pt idx="8">
                  <c:v>12.659999999999997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37-4FA8-89DD-2F9D35398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6316368"/>
        <c:axId val="616318008"/>
      </c:barChart>
      <c:catAx>
        <c:axId val="61631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18008"/>
        <c:crosses val="autoZero"/>
        <c:auto val="1"/>
        <c:lblAlgn val="ctr"/>
        <c:lblOffset val="100"/>
        <c:noMultiLvlLbl val="0"/>
      </c:catAx>
      <c:valAx>
        <c:axId val="61631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mmol O</a:t>
                </a:r>
                <a:r>
                  <a:rPr lang="en-US" baseline="0"/>
                  <a:t>2/m</a:t>
                </a:r>
                <a:r>
                  <a:rPr lang="en-US" baseline="30000"/>
                  <a:t>2</a:t>
                </a:r>
                <a:r>
                  <a:rPr lang="en-US" baseline="0"/>
                  <a:t>/d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1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10B5-D0B7-41B9-A7C1-15928623724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2F72A-B682-431B-9E8A-81B8B516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-following same water mass eliminates horizontal advection as an influencing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2F72A-B682-431B-9E8A-81B8B516B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B17C8-8158-4EA1-B8D2-C922A91D68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14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B17C8-8158-4EA1-B8D2-C922A91D6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B17C8-8158-4EA1-B8D2-C922A91D68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56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91DC-6835-4780-BCA4-A010D528A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094C7-6705-4A5C-B4F2-9938F147C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87F0-3CDC-479E-805D-4E29B316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700A-3359-4660-81D1-386F5E0E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8FAF-0381-45E9-B662-C626129C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949F-AB09-4E25-8F93-67D600B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B6B4-ACE0-4489-B7A6-E5A7DC41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ADB5-7099-461D-A277-38F14682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7F19-5E89-492A-8D74-E07923FF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5E9A-CA52-4734-95D7-98ABEFC9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F3BFF-0E06-4362-8A8D-79E493422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E1D46-C74B-4188-A24B-4A02B528A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079A-7A07-4BE2-A318-0C359681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101E-6A83-40A1-A188-F56A3A88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E8F2-9711-4410-B2D3-80602A0F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7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0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DC4B-E7BB-4893-8B45-462262AB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10EC-3C3E-4202-900D-6DC8B132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80B6-8AD5-47F4-92C4-3106763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1DE1-04CB-48C1-84CA-F3792731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400C-391C-4FC8-8082-F6DE7E5B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5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3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9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DA46-EB9B-4EDD-8C7A-EDCE5DE4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8010-6AB6-47C0-8A28-2E06F6EC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CFEE-0052-4886-B424-39CAA091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4BE9-6069-4849-93E0-8C3A4C2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728D-90C4-4700-AD7D-A7C4C505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8186-1045-4C65-BDA8-CBAA73F7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22E5-A518-4855-8BB1-A04D2434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A942-86C1-4A6D-8756-BD872DAC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F449B-90BD-4C75-B137-AE6A882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FA97-7585-4181-8F12-2B803BE8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A487-8BF6-49B2-A55B-2CB1CDC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3642-6D59-44DB-8259-F5808AB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A2BC-8711-4895-B4F3-61D5AA5C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9910-FB95-4F91-87FD-64A9D8BAE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ED40C-6063-499B-A660-F60C35A12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94582-DBD8-420B-8841-4B742CE65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7E955-4127-41C5-8FFC-E8DA38FF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640C8-9C1F-4500-967D-8C2577A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6F9A9-E19D-436B-AAA4-A2316370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EEA7-D60C-4940-B9E8-C273882D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827AD-9638-422B-B584-3802517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D8B27-56CC-4978-BE23-B65E0209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BD61-0E43-446A-B471-F397D73F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79CA1-5E75-4033-84C3-A7BCBFD6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63567-1510-419C-A3BD-F5FF9E35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4467-CD52-4E92-9A3B-5011670B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2A3D-1DA6-48ED-AB0F-16BF753C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278F-04EC-4BBB-8639-D8223106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42321-CDC7-475A-B824-1C5E92B5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D392-C0D8-4254-8520-2264D1D1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2CFC6-790B-422A-A7AB-E10A832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D0C5F-E5B3-44A2-B93A-62E2E2D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37CC-2458-4CD6-9C47-F4A13DCB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FC352-129D-4EEE-888A-86B00463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CE29A-2BDD-4761-8FDF-22758D54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DE7BD-B097-44DE-8703-F5D0BC5A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121A-7E55-4457-857E-BAB4D517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408C-13FF-40C0-A79C-DD753F18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0C59E-2BA6-4F16-AF16-35A93CA8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2508-43B5-4B6D-9E8C-61C8C5F9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3C0E-F4C7-4102-8130-0C834E74C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EFD6-BE0E-4218-92C6-29BC5435612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4FD8-B4F7-46A8-AE9D-81AC73B21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C67B-7BF2-41FA-8B5E-90A7A7340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5C27-A92F-4F85-9ED4-A4407FE8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A730-DC91-435B-ABBC-F9132BC589F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FF3C-890D-46FA-B314-8DD15621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06B9-9561-4781-B39A-AF4652681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P1604 RAPID – community productivity rate estimates from </a:t>
            </a:r>
            <a:r>
              <a:rPr lang="en-US" sz="3600" dirty="0" err="1"/>
              <a:t>Lagrangian</a:t>
            </a:r>
            <a:r>
              <a:rPr lang="en-US" sz="3600" dirty="0"/>
              <a:t> O</a:t>
            </a:r>
            <a:r>
              <a:rPr lang="en-US" sz="3600" baseline="-25000" dirty="0"/>
              <a:t>2</a:t>
            </a:r>
            <a:r>
              <a:rPr lang="en-US" sz="3600" dirty="0"/>
              <a:t>/</a:t>
            </a:r>
            <a:r>
              <a:rPr lang="en-US" sz="3600" dirty="0" err="1"/>
              <a:t>Ar</a:t>
            </a:r>
            <a:r>
              <a:rPr lang="en-US" sz="3600" dirty="0"/>
              <a:t>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48F2D-9B5D-4E98-ABD4-58FDA7E8D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Seaver Wang, Nicolas Cassar</a:t>
            </a:r>
          </a:p>
        </p:txBody>
      </p:sp>
    </p:spTree>
    <p:extLst>
      <p:ext uri="{BB962C8B-B14F-4D97-AF65-F5344CB8AC3E}">
        <p14:creationId xmlns:p14="http://schemas.microsoft.com/office/powerpoint/2010/main" val="384903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05E981-9B02-48B8-A95F-3073F453F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01930"/>
            <a:ext cx="6819900" cy="64541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2A6C5A8-9C17-400D-995D-A82F692647D8}"/>
              </a:ext>
            </a:extLst>
          </p:cNvPr>
          <p:cNvSpPr/>
          <p:nvPr/>
        </p:nvSpPr>
        <p:spPr>
          <a:xfrm>
            <a:off x="8145077" y="3533313"/>
            <a:ext cx="3409025" cy="2530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D88F70-31B0-4C50-9AD2-AE37A7A7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4486275" cy="1143000"/>
          </a:xfrm>
        </p:spPr>
        <p:txBody>
          <a:bodyPr>
            <a:normAutofit/>
          </a:bodyPr>
          <a:lstStyle/>
          <a:p>
            <a:r>
              <a:rPr lang="en-US" sz="3600" dirty="0"/>
              <a:t>GOP vs </a:t>
            </a:r>
            <a:r>
              <a:rPr lang="en-US" sz="3600" dirty="0" err="1"/>
              <a:t>Fv</a:t>
            </a:r>
            <a:r>
              <a:rPr lang="en-US" sz="3600" dirty="0"/>
              <a:t>/</a:t>
            </a:r>
            <a:r>
              <a:rPr lang="en-US" sz="3600" dirty="0" err="1"/>
              <a:t>Fm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837AA4-062D-48E5-AE57-B00A0CFE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486275" cy="4525963"/>
          </a:xfrm>
        </p:spPr>
        <p:txBody>
          <a:bodyPr/>
          <a:lstStyle/>
          <a:p>
            <a:r>
              <a:rPr lang="en-US" dirty="0"/>
              <a:t>Potentially informative regarding nutrient limitation and productivity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2260E-ACA5-4B71-A164-66363AFCCD0D}"/>
              </a:ext>
            </a:extLst>
          </p:cNvPr>
          <p:cNvSpPr txBox="1"/>
          <p:nvPr/>
        </p:nvSpPr>
        <p:spPr>
          <a:xfrm>
            <a:off x="9163050" y="6496050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Cassar et al., 2011</a:t>
            </a:r>
          </a:p>
        </p:txBody>
      </p:sp>
    </p:spTree>
    <p:extLst>
      <p:ext uri="{BB962C8B-B14F-4D97-AF65-F5344CB8AC3E}">
        <p14:creationId xmlns:p14="http://schemas.microsoft.com/office/powerpoint/2010/main" val="16120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AA011-B4AE-42F6-A81B-2AFCF365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83" y="1727985"/>
            <a:ext cx="3411166" cy="288953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FD88F70-31B0-4C50-9AD2-AE37A7A7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4486275" cy="1143000"/>
          </a:xfrm>
        </p:spPr>
        <p:txBody>
          <a:bodyPr>
            <a:normAutofit/>
          </a:bodyPr>
          <a:lstStyle/>
          <a:p>
            <a:r>
              <a:rPr lang="en-US" sz="3600" dirty="0"/>
              <a:t>GOP vs </a:t>
            </a:r>
            <a:r>
              <a:rPr lang="en-US" sz="3600" dirty="0" err="1"/>
              <a:t>Fv</a:t>
            </a:r>
            <a:r>
              <a:rPr lang="en-US" sz="3600" dirty="0"/>
              <a:t>/</a:t>
            </a:r>
            <a:r>
              <a:rPr lang="en-US" sz="3600" dirty="0" err="1"/>
              <a:t>Fm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837AA4-062D-48E5-AE57-B00A0CFE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486275" cy="4525963"/>
          </a:xfrm>
        </p:spPr>
        <p:txBody>
          <a:bodyPr/>
          <a:lstStyle/>
          <a:p>
            <a:r>
              <a:rPr lang="en-US" dirty="0"/>
              <a:t>Potentially informative regarding nutrient limitation and productivity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5066C7-5DD0-4461-8ED6-09C5F996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830" y="1740947"/>
            <a:ext cx="3188737" cy="2898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E264B-37B5-4D87-B6F7-FE2AC6F32DA6}"/>
              </a:ext>
            </a:extLst>
          </p:cNvPr>
          <p:cNvSpPr txBox="1"/>
          <p:nvPr/>
        </p:nvSpPr>
        <p:spPr>
          <a:xfrm>
            <a:off x="8524875" y="4800600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Eveleth et al., 2017</a:t>
            </a:r>
          </a:p>
        </p:txBody>
      </p:sp>
    </p:spTree>
    <p:extLst>
      <p:ext uri="{BB962C8B-B14F-4D97-AF65-F5344CB8AC3E}">
        <p14:creationId xmlns:p14="http://schemas.microsoft.com/office/powerpoint/2010/main" val="22714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EE47B-2055-4CEC-B3CC-CE11AEB1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49" y="0"/>
            <a:ext cx="97029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CC6E9-4E2D-4B3B-B590-DC9387955594}"/>
              </a:ext>
            </a:extLst>
          </p:cNvPr>
          <p:cNvSpPr txBox="1"/>
          <p:nvPr/>
        </p:nvSpPr>
        <p:spPr>
          <a:xfrm>
            <a:off x="6477000" y="3629025"/>
            <a:ext cx="4629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Fv</a:t>
            </a:r>
            <a:r>
              <a:rPr lang="en-US" sz="2000" dirty="0"/>
              <a:t>/</a:t>
            </a:r>
            <a:r>
              <a:rPr lang="en-US" sz="2000" dirty="0" err="1"/>
              <a:t>Fm</a:t>
            </a:r>
            <a:r>
              <a:rPr lang="en-US" sz="2000" dirty="0"/>
              <a:t> measured concurrently while underway via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Diurnal pattern to </a:t>
            </a:r>
            <a:r>
              <a:rPr lang="en-US" sz="2000" dirty="0" err="1"/>
              <a:t>Fv</a:t>
            </a:r>
            <a:r>
              <a:rPr lang="en-US" sz="2000" dirty="0"/>
              <a:t>/</a:t>
            </a:r>
            <a:r>
              <a:rPr lang="en-US" sz="2000" dirty="0" err="1"/>
              <a:t>Fm</a:t>
            </a:r>
            <a:r>
              <a:rPr lang="en-US" sz="2000" dirty="0"/>
              <a:t> measurements—</a:t>
            </a:r>
            <a:r>
              <a:rPr lang="en-US" sz="2000" dirty="0" err="1"/>
              <a:t>Fv</a:t>
            </a:r>
            <a:r>
              <a:rPr lang="en-US" sz="2000" dirty="0"/>
              <a:t>/</a:t>
            </a:r>
            <a:r>
              <a:rPr lang="en-US" sz="2000" dirty="0" err="1"/>
              <a:t>Fm</a:t>
            </a:r>
            <a:r>
              <a:rPr lang="en-US" sz="2000" dirty="0"/>
              <a:t> often lower, usually more variable during day</a:t>
            </a:r>
          </a:p>
        </p:txBody>
      </p:sp>
    </p:spTree>
    <p:extLst>
      <p:ext uri="{BB962C8B-B14F-4D97-AF65-F5344CB8AC3E}">
        <p14:creationId xmlns:p14="http://schemas.microsoft.com/office/powerpoint/2010/main" val="20109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38211-314C-46A0-A0D2-90233C02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 vs </a:t>
            </a:r>
            <a:r>
              <a:rPr lang="en-US" dirty="0" err="1"/>
              <a:t>Fv</a:t>
            </a:r>
            <a:r>
              <a:rPr lang="en-US" dirty="0"/>
              <a:t>/</a:t>
            </a:r>
            <a:r>
              <a:rPr lang="en-US" dirty="0" err="1"/>
              <a:t>Fm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BD1449-E6B1-4993-96B6-241DF5358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820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Compared our productivity rates with mean nighttime </a:t>
            </a:r>
            <a:r>
              <a:rPr lang="en-US" sz="2000" dirty="0" err="1"/>
              <a:t>Fv</a:t>
            </a:r>
            <a:r>
              <a:rPr lang="en-US" sz="2000" dirty="0"/>
              <a:t>/</a:t>
            </a:r>
            <a:r>
              <a:rPr lang="en-US" sz="2000" dirty="0" err="1"/>
              <a:t>Fm</a:t>
            </a:r>
            <a:r>
              <a:rPr lang="en-US" sz="2000" dirty="0"/>
              <a:t> values</a:t>
            </a:r>
          </a:p>
          <a:p>
            <a:endParaRPr lang="en-US" sz="2000" dirty="0"/>
          </a:p>
          <a:p>
            <a:r>
              <a:rPr lang="en-US" sz="2000" dirty="0"/>
              <a:t>In our case, observe no trend with GOP or NOP</a:t>
            </a:r>
          </a:p>
          <a:p>
            <a:endParaRPr lang="en-US" sz="2000" dirty="0"/>
          </a:p>
          <a:p>
            <a:r>
              <a:rPr lang="en-US" sz="2000" dirty="0"/>
              <a:t>Likely due to narrow range of </a:t>
            </a:r>
            <a:r>
              <a:rPr lang="en-US" sz="2000" dirty="0" err="1"/>
              <a:t>Fv</a:t>
            </a:r>
            <a:r>
              <a:rPr lang="en-US" sz="2000" dirty="0"/>
              <a:t>/</a:t>
            </a:r>
            <a:r>
              <a:rPr lang="en-US" sz="2000" dirty="0" err="1"/>
              <a:t>Fm</a:t>
            </a:r>
            <a:r>
              <a:rPr lang="en-US" sz="2000" dirty="0"/>
              <a:t> values measured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4545BC-ECF5-4B05-95CD-1DDD8AE9DA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44" y="4030293"/>
            <a:ext cx="4427604" cy="2514818"/>
          </a:xfr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E8B66EA-46DD-4582-BA5D-2D601F9C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523543"/>
              </p:ext>
            </p:extLst>
          </p:nvPr>
        </p:nvGraphicFramePr>
        <p:xfrm>
          <a:off x="6440857" y="3971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9A5016-C5B9-46B4-93EA-2D5717E8D07D}"/>
              </a:ext>
            </a:extLst>
          </p:cNvPr>
          <p:cNvSpPr txBox="1"/>
          <p:nvPr/>
        </p:nvSpPr>
        <p:spPr>
          <a:xfrm>
            <a:off x="9686789" y="6248141"/>
            <a:ext cx="223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deep: 	Shallow:</a:t>
            </a:r>
          </a:p>
          <a:p>
            <a:r>
              <a:rPr lang="en-US" sz="1200" dirty="0"/>
              <a:t>MLD &gt;20m	MLD &lt;20m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7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93D8-7538-4AC7-BAFD-35031BB3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34F2-5242-4D12-8CC6-6EC58B4B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comparisons: POC, exploring discrepancy with </a:t>
            </a:r>
            <a:r>
              <a:rPr lang="en-US" baseline="30000" dirty="0"/>
              <a:t>14</a:t>
            </a:r>
            <a:r>
              <a:rPr lang="en-US" dirty="0"/>
              <a:t>C…</a:t>
            </a:r>
          </a:p>
          <a:p>
            <a:r>
              <a:rPr lang="en-US" dirty="0"/>
              <a:t>Assessing/correcting contribution of vertical fluxes of O</a:t>
            </a:r>
            <a:r>
              <a:rPr lang="en-US" baseline="-25000" dirty="0"/>
              <a:t>2</a:t>
            </a:r>
            <a:r>
              <a:rPr lang="en-US" dirty="0"/>
              <a:t>/</a:t>
            </a:r>
            <a:r>
              <a:rPr lang="en-US" dirty="0" err="1"/>
              <a:t>Ar</a:t>
            </a:r>
            <a:r>
              <a:rPr lang="en-US" dirty="0"/>
              <a:t> (entrainment, vertical eddy diffusion…)</a:t>
            </a:r>
          </a:p>
          <a:p>
            <a:pPr lvl="1"/>
            <a:r>
              <a:rPr lang="en-US" dirty="0"/>
              <a:t>Also interested in examining whether we reliably tracked the same water mass at each cycle</a:t>
            </a:r>
          </a:p>
          <a:p>
            <a:r>
              <a:rPr lang="en-US" dirty="0"/>
              <a:t>Suggestions welcome!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4E65B-1836-4B48-BC9C-2F10079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A2FB-1AA6-4CCC-968F-2665D569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P1604 El Niño RAPID cruise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6CA880-271B-43B3-A5B3-F62855FA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8" r="3748"/>
          <a:stretch/>
        </p:blipFill>
        <p:spPr>
          <a:xfrm>
            <a:off x="2436435" y="1212979"/>
            <a:ext cx="7319129" cy="33802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3C5B4-5976-4148-B1D0-33858F4F3F9D}"/>
              </a:ext>
            </a:extLst>
          </p:cNvPr>
          <p:cNvSpPr txBox="1"/>
          <p:nvPr/>
        </p:nvSpPr>
        <p:spPr>
          <a:xfrm>
            <a:off x="1156996" y="4749282"/>
            <a:ext cx="9694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baseline="-25000" dirty="0"/>
              <a:t>2</a:t>
            </a:r>
            <a:r>
              <a:rPr lang="en-US" sz="2000" dirty="0"/>
              <a:t>/</a:t>
            </a:r>
            <a:r>
              <a:rPr lang="en-US" sz="2000" dirty="0" err="1"/>
              <a:t>Ar</a:t>
            </a:r>
            <a:r>
              <a:rPr lang="en-US" sz="2000" dirty="0"/>
              <a:t> ratio in surface seawater continuously measured via EIMS throughout cruise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will focus on measurements conducted at each cycle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F00D7-B789-4381-9B85-5EB530FD4D32}"/>
              </a:ext>
            </a:extLst>
          </p:cNvPr>
          <p:cNvSpPr txBox="1"/>
          <p:nvPr/>
        </p:nvSpPr>
        <p:spPr>
          <a:xfrm rot="16200000">
            <a:off x="8363425" y="2137826"/>
            <a:ext cx="30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</a:t>
            </a:r>
            <a:r>
              <a:rPr lang="en-US" sz="12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flux (mmol O</a:t>
            </a:r>
            <a:r>
              <a:rPr lang="en-US" sz="12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</a:t>
            </a:r>
            <a:r>
              <a:rPr lang="en-US" sz="12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/d)</a:t>
            </a:r>
          </a:p>
        </p:txBody>
      </p:sp>
    </p:spTree>
    <p:extLst>
      <p:ext uri="{BB962C8B-B14F-4D97-AF65-F5344CB8AC3E}">
        <p14:creationId xmlns:p14="http://schemas.microsoft.com/office/powerpoint/2010/main" val="6746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A789-BA76-443D-8851-F5F8D92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with </a:t>
            </a:r>
            <a:r>
              <a:rPr lang="en-US" sz="3600" baseline="30000" dirty="0"/>
              <a:t>14</a:t>
            </a:r>
            <a:r>
              <a:rPr lang="en-US" sz="3600" dirty="0"/>
              <a:t>C primary productivity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E881-9D84-44B7-8899-D0040583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4648200"/>
            <a:ext cx="10972800" cy="1905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GOP/NOP values show an unexpected discrepancy with </a:t>
            </a:r>
            <a:r>
              <a:rPr lang="en-US" sz="2000" baseline="30000" dirty="0"/>
              <a:t>14</a:t>
            </a:r>
            <a:r>
              <a:rPr lang="en-US" sz="2000" dirty="0"/>
              <a:t>C-derived primary production rates</a:t>
            </a:r>
          </a:p>
          <a:p>
            <a:pPr lvl="1"/>
            <a:r>
              <a:rPr lang="en-US" sz="1600" dirty="0"/>
              <a:t>Right plot assumes conversion factor of 2.6 O</a:t>
            </a:r>
            <a:r>
              <a:rPr lang="en-US" sz="1600" baseline="-25000" dirty="0"/>
              <a:t>2</a:t>
            </a:r>
            <a:r>
              <a:rPr lang="en-US" sz="1600" dirty="0"/>
              <a:t> : 1 C for GOP</a:t>
            </a:r>
          </a:p>
          <a:p>
            <a:r>
              <a:rPr lang="en-US" sz="2000" dirty="0"/>
              <a:t>Looking at left side plot, usually other comparisons have found that O</a:t>
            </a:r>
            <a:r>
              <a:rPr lang="en-US" sz="2000" baseline="-25000" dirty="0"/>
              <a:t>2</a:t>
            </a:r>
            <a:r>
              <a:rPr lang="en-US" sz="2000" dirty="0"/>
              <a:t>-derived gross production is substantially larger than </a:t>
            </a:r>
            <a:r>
              <a:rPr lang="en-US" sz="2000" baseline="30000" dirty="0"/>
              <a:t>14</a:t>
            </a:r>
            <a:r>
              <a:rPr lang="en-US" sz="2000" dirty="0"/>
              <a:t>C PP rates.</a:t>
            </a:r>
          </a:p>
          <a:p>
            <a:r>
              <a:rPr lang="en-US" sz="2000" dirty="0"/>
              <a:t>Contamination of biol. O</a:t>
            </a:r>
            <a:r>
              <a:rPr lang="en-US" sz="2000" baseline="-25000" dirty="0"/>
              <a:t>2</a:t>
            </a:r>
            <a:r>
              <a:rPr lang="en-US" sz="2000" dirty="0"/>
              <a:t> signal due to vertical fluxes a possibility, but the discrepancy here is very large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A07097-D204-4D91-90BB-8AFD1DCD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271587"/>
            <a:ext cx="11630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AF2F-3B9F-46A0-BBE3-3ECB483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F6339C0-0625-4905-830B-33FC718B7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34919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97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811E2-4810-49F4-86C6-B30DA6F5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42" y="552200"/>
            <a:ext cx="9190516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8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12C3-CEB2-4DB6-B2E0-B00324D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Background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DFD5-4C74-4038-AD88-FD5B1A0C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measurements present special opportunities for underway O</a:t>
            </a:r>
            <a:r>
              <a:rPr lang="en-US" baseline="-25000" dirty="0"/>
              <a:t>2</a:t>
            </a:r>
            <a:r>
              <a:rPr lang="en-US" dirty="0"/>
              <a:t>/</a:t>
            </a:r>
            <a:r>
              <a:rPr lang="en-US" dirty="0" err="1"/>
              <a:t>Ar</a:t>
            </a:r>
            <a:r>
              <a:rPr lang="en-US" dirty="0"/>
              <a:t>-based measurements</a:t>
            </a:r>
          </a:p>
          <a:p>
            <a:r>
              <a:rPr lang="en-US" dirty="0"/>
              <a:t>Tracking diurnal cycle of photosynthesis and respiration in the mixed layer, can estimate mixed layer gross oxygen production (GOP)</a:t>
            </a:r>
          </a:p>
          <a:p>
            <a:r>
              <a:rPr lang="en-US" dirty="0"/>
              <a:t>Questions of interest:</a:t>
            </a:r>
          </a:p>
          <a:p>
            <a:pPr lvl="1"/>
            <a:r>
              <a:rPr lang="en-US" dirty="0"/>
              <a:t>Relationships between grazing, observed GOP rates?</a:t>
            </a:r>
          </a:p>
          <a:p>
            <a:pPr lvl="1"/>
            <a:r>
              <a:rPr lang="en-US" dirty="0"/>
              <a:t>How can diurnal behavior be related to characteristics of each site (nutrient limitation, mixing, </a:t>
            </a:r>
            <a:r>
              <a:rPr lang="en-US" dirty="0" err="1"/>
              <a:t>etc</a:t>
            </a:r>
            <a:r>
              <a:rPr lang="en-US" dirty="0"/>
              <a:t>…)? </a:t>
            </a:r>
          </a:p>
          <a:p>
            <a:pPr lvl="1"/>
            <a:r>
              <a:rPr lang="en-US" dirty="0"/>
              <a:t>Questions of export: NOP/GOP, NOP/POC…</a:t>
            </a:r>
          </a:p>
        </p:txBody>
      </p:sp>
    </p:spTree>
    <p:extLst>
      <p:ext uri="{BB962C8B-B14F-4D97-AF65-F5344CB8AC3E}">
        <p14:creationId xmlns:p14="http://schemas.microsoft.com/office/powerpoint/2010/main" val="4477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2ACEF-E8F5-4814-A7B7-C26BC3EE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76412"/>
            <a:ext cx="95631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Surface ocean biological fluxes of O</a:t>
            </a:r>
            <a:r>
              <a:rPr lang="en-US" sz="3600" baseline="-25000" dirty="0"/>
              <a:t>2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4540984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Metric of productivity, metabolic balance of surface ocean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NCP estimates the organic carbon production available for export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52600" y="1318044"/>
            <a:ext cx="8229600" cy="2491957"/>
            <a:chOff x="228600" y="937043"/>
            <a:chExt cx="8229600" cy="2491957"/>
          </a:xfrm>
        </p:grpSpPr>
        <p:grpSp>
          <p:nvGrpSpPr>
            <p:cNvPr id="12" name="Group 11"/>
            <p:cNvGrpSpPr/>
            <p:nvPr/>
          </p:nvGrpSpPr>
          <p:grpSpPr>
            <a:xfrm>
              <a:off x="228600" y="1905000"/>
              <a:ext cx="8229600" cy="1524000"/>
              <a:chOff x="228600" y="1447800"/>
              <a:chExt cx="8229600" cy="1524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228600" y="1447800"/>
                <a:ext cx="8229600" cy="152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04800" y="1621982"/>
                <a:ext cx="2514600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Net Community 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Production</a:t>
                </a:r>
              </a:p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(positive in this illustration)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096000" y="1683603"/>
                <a:ext cx="2286000" cy="83099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Community 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Respiration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2800" y="1683603"/>
                <a:ext cx="2302105" cy="83099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Gross Primary 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Production (GPP)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7400" y="1524000"/>
                <a:ext cx="533400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prstClr val="black"/>
                    </a:solidFill>
                    <a:latin typeface="Calibri"/>
                  </a:rPr>
                  <a:t>-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75052" y="1752600"/>
                <a:ext cx="601548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4178922" y="2910178"/>
              <a:ext cx="545478" cy="5188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295400" y="3048000"/>
              <a:ext cx="266700" cy="2902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86600" y="2971800"/>
              <a:ext cx="304800" cy="2902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54905" y="1143000"/>
              <a:ext cx="266700" cy="2902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654905" y="1524000"/>
              <a:ext cx="285750" cy="2902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2650" y="937043"/>
              <a:ext cx="2438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O2 production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O2 consumption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57800" y="1764268"/>
            <a:ext cx="1600200" cy="769382"/>
            <a:chOff x="685800" y="1764268"/>
            <a:chExt cx="1600200" cy="76938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524000" y="2050109"/>
              <a:ext cx="0" cy="4594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2076450"/>
              <a:ext cx="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5800" y="1764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95400" y="1764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O2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2943225" y="3737242"/>
            <a:ext cx="0" cy="379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4600" y="4039748"/>
            <a:ext cx="990600" cy="379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export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19812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Atmosphere</a:t>
            </a:r>
          </a:p>
        </p:txBody>
      </p:sp>
    </p:spTree>
    <p:extLst>
      <p:ext uri="{BB962C8B-B14F-4D97-AF65-F5344CB8AC3E}">
        <p14:creationId xmlns:p14="http://schemas.microsoft.com/office/powerpoint/2010/main" val="41135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Surface ocean biological fluxes of O</a:t>
            </a:r>
            <a:r>
              <a:rPr lang="en-US" sz="3600" baseline="-25000" dirty="0"/>
              <a:t>2</a:t>
            </a:r>
            <a:r>
              <a:rPr lang="en-US" sz="3600" dirty="0"/>
              <a:t> – why dissolved O2/</a:t>
            </a:r>
            <a:r>
              <a:rPr lang="en-US" sz="3600" dirty="0" err="1"/>
              <a:t>Ar</a:t>
            </a:r>
            <a:r>
              <a:rPr lang="en-US" sz="3600" dirty="0"/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533526"/>
            <a:ext cx="57816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9600" y="647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by Rachel Eveleth</a:t>
            </a:r>
          </a:p>
        </p:txBody>
      </p:sp>
    </p:spTree>
    <p:extLst>
      <p:ext uri="{BB962C8B-B14F-4D97-AF65-F5344CB8AC3E}">
        <p14:creationId xmlns:p14="http://schemas.microsoft.com/office/powerpoint/2010/main" val="36752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 O2/</a:t>
            </a:r>
            <a:r>
              <a:rPr lang="en-US" sz="3600" dirty="0" err="1"/>
              <a:t>Ar</a:t>
            </a:r>
            <a:r>
              <a:rPr lang="en-US" sz="3600" dirty="0"/>
              <a:t> to biological O</a:t>
            </a:r>
            <a:r>
              <a:rPr lang="en-US" sz="3600" baseline="-25000" dirty="0"/>
              <a:t>2 </a:t>
            </a:r>
            <a:r>
              <a:rPr lang="en-US" sz="3600" dirty="0"/>
              <a:t>fluxes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667001"/>
                <a:ext cx="8229600" cy="34591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𝑂</m:t>
                        </m:r>
                        <m:r>
                          <a:rPr lang="en-US" sz="2000" i="1" baseline="-25000"/>
                          <m:t>2</m:t>
                        </m:r>
                      </m:num>
                      <m:den>
                        <m:r>
                          <a:rPr lang="en-US" sz="2000" i="1"/>
                          <m:t>𝐴𝑟</m:t>
                        </m:r>
                      </m:den>
                    </m:f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%</m:t>
                        </m:r>
                      </m:e>
                    </m:d>
                    <m:r>
                      <a:rPr lang="en-US" sz="2000"/>
                      <m:t>:</m:t>
                    </m:r>
                  </m:oMath>
                </a14:m>
                <a:r>
                  <a:rPr lang="en-US" sz="2000" dirty="0"/>
                  <a:t> % supersaturation of O2/</a:t>
                </a:r>
                <a:r>
                  <a:rPr lang="en-US" sz="2000" dirty="0" err="1"/>
                  <a:t>Ar</a:t>
                </a:r>
                <a:r>
                  <a:rPr lang="en-US" sz="2000" dirty="0"/>
                  <a:t> relative to air</a:t>
                </a:r>
              </a:p>
              <a:p>
                <a:r>
                  <a:rPr lang="en-US" sz="2000" i="1" dirty="0"/>
                  <a:t>ρ</a:t>
                </a:r>
                <a:r>
                  <a:rPr lang="en-US" sz="2000" dirty="0"/>
                  <a:t>(S,T) : density of seawater (kg/m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)</a:t>
                </a:r>
              </a:p>
              <a:p>
                <a:r>
                  <a:rPr lang="en-US" sz="2000" i="1" dirty="0"/>
                  <a:t>k</a:t>
                </a:r>
                <a:r>
                  <a:rPr lang="en-US" sz="2000" dirty="0"/>
                  <a:t> : piston velocity (m/d), weighted for wind speed history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𝑂</m:t>
                                </m:r>
                              </m:e>
                              <m:sub>
                                <m:r>
                                  <a:rPr lang="en-US" sz="2000" i="1"/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/>
                          <m:t>𝑠𝑎𝑡</m:t>
                        </m:r>
                      </m:sub>
                    </m:sSub>
                  </m:oMath>
                </a14:m>
                <a:r>
                  <a:rPr lang="en-US" sz="2000" dirty="0"/>
                  <a:t> : Oxygen concentration at saturation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667001"/>
                <a:ext cx="8229600" cy="3459163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90274" y="1617491"/>
                <a:ext cx="7411452" cy="84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𝐵𝑖𝑜𝑙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𝑚𝑚𝑜𝑙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2 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𝑝𝑒𝑟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𝐴𝑟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%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𝑠𝑎𝑡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𝑢𝑚𝑜𝑙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𝑘𝑔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1000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74" y="1617491"/>
                <a:ext cx="7411452" cy="84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5EDE7A-99E8-4554-B708-03D335990859}"/>
              </a:ext>
            </a:extLst>
          </p:cNvPr>
          <p:cNvSpPr txBox="1"/>
          <p:nvPr/>
        </p:nvSpPr>
        <p:spPr>
          <a:xfrm>
            <a:off x="8726750" y="6400800"/>
            <a:ext cx="34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Eqn</a:t>
            </a:r>
            <a:r>
              <a:rPr lang="en-US" dirty="0"/>
              <a:t> 4, Cassar et al., 2011</a:t>
            </a:r>
          </a:p>
        </p:txBody>
      </p:sp>
    </p:spTree>
    <p:extLst>
      <p:ext uri="{BB962C8B-B14F-4D97-AF65-F5344CB8AC3E}">
        <p14:creationId xmlns:p14="http://schemas.microsoft.com/office/powerpoint/2010/main" val="40592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A767-09ED-420A-B3A0-C6221235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Lagrangian</a:t>
            </a:r>
            <a:r>
              <a:rPr lang="en-US" sz="3600" dirty="0"/>
              <a:t> measurements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87A5F-32B8-4E60-B12B-866E4182A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00" y="1600200"/>
            <a:ext cx="6118100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F7DA6-692A-4CE2-B7AF-A07E571223D0}"/>
              </a:ext>
            </a:extLst>
          </p:cNvPr>
          <p:cNvSpPr txBox="1"/>
          <p:nvPr/>
        </p:nvSpPr>
        <p:spPr>
          <a:xfrm>
            <a:off x="466725" y="1668293"/>
            <a:ext cx="3629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Cycle data filtered, excluding measurements collected &gt;8km away from drift array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Cycle 1 – insufficient data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Cycle 3 – increase in biological oxygen saturation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De-trended using a linear fit</a:t>
            </a:r>
          </a:p>
        </p:txBody>
      </p:sp>
    </p:spTree>
    <p:extLst>
      <p:ext uri="{BB962C8B-B14F-4D97-AF65-F5344CB8AC3E}">
        <p14:creationId xmlns:p14="http://schemas.microsoft.com/office/powerpoint/2010/main" val="2215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F53D8-57AF-41FF-A328-FD75FBBB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8" y="0"/>
            <a:ext cx="1094750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C2BE0B-FA52-452C-80FB-E412D80CD4E1}"/>
              </a:ext>
            </a:extLst>
          </p:cNvPr>
          <p:cNvSpPr/>
          <p:nvPr/>
        </p:nvSpPr>
        <p:spPr>
          <a:xfrm>
            <a:off x="6449437" y="3774086"/>
            <a:ext cx="4472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Cycles 2-4: curve fitting using a 4-term Fourier series</a:t>
            </a:r>
          </a:p>
        </p:txBody>
      </p:sp>
    </p:spTree>
    <p:extLst>
      <p:ext uri="{BB962C8B-B14F-4D97-AF65-F5344CB8AC3E}">
        <p14:creationId xmlns:p14="http://schemas.microsoft.com/office/powerpoint/2010/main" val="3831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B8E-631F-4008-BBD1-E1FACDEB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Gross Oxygen Production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8A2BB-00B3-4FCB-9E28-BD6D7D7D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22" y="1868964"/>
            <a:ext cx="6904318" cy="418374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8F6DA6-3B3B-4E7A-AC6A-3CE921C3A8FC}"/>
                  </a:ext>
                </a:extLst>
              </p:cNvPr>
              <p:cNvSpPr txBox="1"/>
              <p:nvPr/>
            </p:nvSpPr>
            <p:spPr>
              <a:xfrm>
                <a:off x="991062" y="2830989"/>
                <a:ext cx="2703882" cy="628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𝐺𝑂𝑃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𝑑𝑎𝑦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𝑛𝑖𝑔h𝑡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8F6DA6-3B3B-4E7A-AC6A-3CE921C3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62" y="2830989"/>
                <a:ext cx="2703882" cy="62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E622A63-892B-44BD-8E0E-1744B015D31F}"/>
              </a:ext>
            </a:extLst>
          </p:cNvPr>
          <p:cNvSpPr txBox="1"/>
          <p:nvPr/>
        </p:nvSpPr>
        <p:spPr>
          <a:xfrm>
            <a:off x="609600" y="3657600"/>
            <a:ext cx="3305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calculation from fitted curve based on values of maxima at sunset, minima at dawn</a:t>
            </a:r>
          </a:p>
        </p:txBody>
      </p:sp>
    </p:spTree>
    <p:extLst>
      <p:ext uri="{BB962C8B-B14F-4D97-AF65-F5344CB8AC3E}">
        <p14:creationId xmlns:p14="http://schemas.microsoft.com/office/powerpoint/2010/main" val="17827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D462-8D99-4D50-9E30-3FCAB1B9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are GOP/NOP related to growth/grazing from dilution experiments?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4F1AC-7B67-4816-ACC7-6FF455154D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8" y="1613066"/>
            <a:ext cx="4427604" cy="265961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18622B-44BF-4A08-A0B8-4E2E80EF7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71825"/>
            <a:ext cx="5384800" cy="3754339"/>
          </a:xfrm>
        </p:spPr>
        <p:txBody>
          <a:bodyPr>
            <a:normAutofit/>
          </a:bodyPr>
          <a:lstStyle/>
          <a:p>
            <a:r>
              <a:rPr lang="en-US" sz="2000" dirty="0"/>
              <a:t>Fewer points for comparison than originally hoped for</a:t>
            </a:r>
          </a:p>
          <a:p>
            <a:r>
              <a:rPr lang="en-US" sz="2000" dirty="0"/>
              <a:t>Positive relationship between Chlorophyll-normalized GOP and intrinsic growth rate</a:t>
            </a:r>
          </a:p>
          <a:p>
            <a:r>
              <a:rPr lang="en-US" sz="2000" dirty="0"/>
              <a:t>No relationship between grazing rates and NOP/community respiration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47055A-ED04-492D-94D3-62D81385A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99861"/>
              </p:ext>
            </p:extLst>
          </p:nvPr>
        </p:nvGraphicFramePr>
        <p:xfrm>
          <a:off x="1174750" y="4510400"/>
          <a:ext cx="98425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54334653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2002641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89170070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7074613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97940257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581428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8005388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78965908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NOP (mmol O2/m^2/d)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CR (mmol O2/m^2/d)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GOP (mmol O2/m^2/d)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MLD (m)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Chl (ug/L)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Chl-normalized GOP (mmol O2/mg/d)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6115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2 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4/29/2016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657879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2 D2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4/30/2016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9621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2 D3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5/1/2016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0219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3 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5/3/2016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416138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3 D2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5/4/2016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-4.01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1578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3 D3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5/5/2016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500469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4 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5/7/2016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-26.94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67902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4 D2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5/8/2016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-18.995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492853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4 D3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5/9/2016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-12.44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42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4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805</Words>
  <Application>Microsoft Office PowerPoint</Application>
  <PresentationFormat>Widescreen</PresentationFormat>
  <Paragraphs>164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1_Office Theme</vt:lpstr>
      <vt:lpstr>P1604 RAPID – community productivity rate estimates from Lagrangian O2/Ar measurements</vt:lpstr>
      <vt:lpstr>Background and motivations</vt:lpstr>
      <vt:lpstr>Surface ocean biological fluxes of O2</vt:lpstr>
      <vt:lpstr>Surface ocean biological fluxes of O2 – why dissolved O2/Ar?</vt:lpstr>
      <vt:lpstr>From O2/Ar to biological O2 fluxes</vt:lpstr>
      <vt:lpstr>Lagrangian measurements</vt:lpstr>
      <vt:lpstr>PowerPoint Presentation</vt:lpstr>
      <vt:lpstr>Gross Oxygen Production calculation</vt:lpstr>
      <vt:lpstr>How are GOP/NOP related to growth/grazing from dilution experiments?</vt:lpstr>
      <vt:lpstr>GOP vs Fv/Fm</vt:lpstr>
      <vt:lpstr>GOP vs Fv/Fm</vt:lpstr>
      <vt:lpstr>PowerPoint Presentation</vt:lpstr>
      <vt:lpstr>GOP vs Fv/Fm</vt:lpstr>
      <vt:lpstr>Next Steps</vt:lpstr>
      <vt:lpstr>PowerPoint Presentation</vt:lpstr>
      <vt:lpstr>P1604 El Niño RAPID cruise</vt:lpstr>
      <vt:lpstr>Comparison with 14C primary productivity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P1604 RAPID – community productivity rate estimates from Lagrangian O2/Ar measurements</dc:title>
  <dc:creator>Seaver Wang</dc:creator>
  <cp:lastModifiedBy>Seaver Wang</cp:lastModifiedBy>
  <cp:revision>1</cp:revision>
  <dcterms:created xsi:type="dcterms:W3CDTF">2017-11-03T14:21:56Z</dcterms:created>
  <dcterms:modified xsi:type="dcterms:W3CDTF">2017-11-06T20:06:54Z</dcterms:modified>
</cp:coreProperties>
</file>