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4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3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5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3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9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9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3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7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3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E1E1E3-50BC-4251-9048-810B001F7056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97427-18D1-41C7-A6B7-CC503FAE22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reznbakery.herokuap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6F15D-0B39-42A4-BB09-516FF5BB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Bildklassifizierer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831E3E-F4AB-4FD3-8C9D-5D92FE8AB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Brzezowsky</a:t>
            </a:r>
          </a:p>
        </p:txBody>
      </p:sp>
    </p:spTree>
    <p:extLst>
      <p:ext uri="{BB962C8B-B14F-4D97-AF65-F5344CB8AC3E}">
        <p14:creationId xmlns:p14="http://schemas.microsoft.com/office/powerpoint/2010/main" val="13777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EE06-617B-42A5-B598-88F4EAF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Trainingsprozess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BB1C8A-25A4-468F-9925-EAF92D8C79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0"/>
          <a:stretch/>
        </p:blipFill>
        <p:spPr>
          <a:xfrm>
            <a:off x="4319752" y="2504702"/>
            <a:ext cx="3552496" cy="35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E830C-C9B1-4210-BE48-481A122B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5E5BF-E365-4E02-B1A9-CDD50734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4E14F7-63E1-49BB-BFF7-DF790347EB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2164004"/>
            <a:ext cx="7304687" cy="38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F5825-33E6-4279-AF00-E776539D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56567-EE5D-483F-B619-075E8BAA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51F686-A24B-4A8A-8758-9B34D190D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" y="488732"/>
            <a:ext cx="11193517" cy="58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D4D51-2A18-46F4-9383-3FB817E4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– </a:t>
            </a:r>
            <a:r>
              <a:rPr lang="de-DE" dirty="0" err="1"/>
              <a:t>Runtime</a:t>
            </a:r>
            <a:r>
              <a:rPr lang="de-DE" dirty="0"/>
              <a:t> 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452B-1A6D-4F7C-8CE8-9C618094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Wechseln des Rechners</a:t>
            </a:r>
          </a:p>
          <a:p>
            <a:pPr lvl="1"/>
            <a:r>
              <a:rPr lang="de-DE" dirty="0"/>
              <a:t>Einstellung des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wurde nicht übernommen</a:t>
            </a:r>
          </a:p>
          <a:p>
            <a:r>
              <a:rPr lang="de-DE" dirty="0"/>
              <a:t>Folge</a:t>
            </a:r>
          </a:p>
          <a:p>
            <a:pPr lvl="1"/>
            <a:r>
              <a:rPr lang="de-DE" dirty="0"/>
              <a:t>Drastische Erhöhung der Laufzeit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1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18DD0-9887-40C4-A831-B10822F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– Pop-Up Blocker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83495-CA2E-429B-B58D-5BB8B694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Erstellen des </a:t>
            </a:r>
            <a:r>
              <a:rPr lang="de-DE" dirty="0" err="1"/>
              <a:t>Hardlinks</a:t>
            </a:r>
            <a:r>
              <a:rPr lang="de-DE" dirty="0"/>
              <a:t> blockierte mein Pop-Up Blocker das erforderliche Fenster zur Freigabe der Datei</a:t>
            </a:r>
          </a:p>
          <a:p>
            <a:r>
              <a:rPr lang="de-DE" dirty="0"/>
              <a:t>Folge</a:t>
            </a:r>
          </a:p>
          <a:p>
            <a:pPr lvl="1"/>
            <a:r>
              <a:rPr lang="de-DE" dirty="0"/>
              <a:t>Anwendung erwartete eine Anmeldung eines Google-Accounts</a:t>
            </a:r>
          </a:p>
          <a:p>
            <a:r>
              <a:rPr lang="de-DE" dirty="0"/>
              <a:t>Lösung</a:t>
            </a:r>
          </a:p>
          <a:p>
            <a:pPr lvl="1"/>
            <a:r>
              <a:rPr lang="de-DE" dirty="0"/>
              <a:t>Pop-Up Blocker deaktivieren und erneut freigeben</a:t>
            </a:r>
          </a:p>
        </p:txBody>
      </p:sp>
    </p:spTree>
    <p:extLst>
      <p:ext uri="{BB962C8B-B14F-4D97-AF65-F5344CB8AC3E}">
        <p14:creationId xmlns:p14="http://schemas.microsoft.com/office/powerpoint/2010/main" val="27322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A5B1C-5362-4976-93E9-141C557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– Verbindung zu </a:t>
            </a:r>
            <a:r>
              <a:rPr lang="de-DE" dirty="0" err="1"/>
              <a:t>GtiHub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8FEA-33A6-49A2-B85A-5444438E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Fehlerhafte Verbindung zum GitHub-Repository</a:t>
            </a:r>
          </a:p>
          <a:p>
            <a:pPr lvl="1"/>
            <a:r>
              <a:rPr lang="en-US" dirty="0"/>
              <a:t>your account has reached its concurrent builds limit</a:t>
            </a:r>
          </a:p>
          <a:p>
            <a:r>
              <a:rPr lang="en-US" dirty="0" err="1"/>
              <a:t>Folge</a:t>
            </a:r>
            <a:endParaRPr lang="en-US" dirty="0"/>
          </a:p>
          <a:p>
            <a:pPr lvl="1"/>
            <a:r>
              <a:rPr lang="en-US" dirty="0"/>
              <a:t>Deployment war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 err="1"/>
              <a:t>Lösung</a:t>
            </a:r>
            <a:endParaRPr lang="en-US" dirty="0"/>
          </a:p>
          <a:p>
            <a:pPr lvl="1"/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erneut</a:t>
            </a:r>
            <a:r>
              <a:rPr lang="en-US" dirty="0"/>
              <a:t> </a:t>
            </a:r>
            <a:r>
              <a:rPr lang="en-US" dirty="0" err="1"/>
              <a:t>herstellen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6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569AE-DE38-45AD-B162-460B01E0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A22D2-8395-4436-8534-366E698B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https://breznbakery.herokuapp.com</a:t>
            </a:r>
            <a:r>
              <a:rPr lang="de-AT" dirty="0" smtClean="0">
                <a:hlinkClick r:id="rId2"/>
              </a:rPr>
              <a:t>/</a:t>
            </a:r>
            <a:endParaRPr lang="de-AT" dirty="0" smtClean="0"/>
          </a:p>
          <a:p>
            <a:r>
              <a:rPr lang="de-DE" dirty="0" smtClean="0"/>
              <a:t>Inklusive selbstgemachter Bilder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Ihre Aufmerksamkeit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3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E1A2B-D2BE-4D6C-A20C-F811BC01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458D8-D66B-4E75-8D33-CEBEDB84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Die Idee</a:t>
            </a:r>
          </a:p>
          <a:p>
            <a:r>
              <a:rPr lang="de-DE" dirty="0" smtClean="0"/>
              <a:t>Das </a:t>
            </a:r>
            <a:r>
              <a:rPr lang="de-DE" dirty="0" err="1" smtClean="0"/>
              <a:t>Datenset</a:t>
            </a:r>
            <a:endParaRPr lang="de-DE" dirty="0" smtClean="0"/>
          </a:p>
          <a:p>
            <a:r>
              <a:rPr lang="de-DE" dirty="0" smtClean="0"/>
              <a:t>Bereinigungen</a:t>
            </a:r>
          </a:p>
          <a:p>
            <a:r>
              <a:rPr lang="de-DE" dirty="0" smtClean="0"/>
              <a:t>Trainingsprozess</a:t>
            </a:r>
          </a:p>
          <a:p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Live - Demo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3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01AC4-DC60-4831-99B0-89B65AF8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5D19C-520B-437D-9F25-C2031455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Klassifizierung von Gebäck</a:t>
            </a:r>
          </a:p>
          <a:p>
            <a:pPr lvl="1"/>
            <a:r>
              <a:rPr lang="de-DE" dirty="0"/>
              <a:t>Brezel</a:t>
            </a:r>
          </a:p>
          <a:p>
            <a:pPr lvl="1"/>
            <a:r>
              <a:rPr lang="de-DE" dirty="0"/>
              <a:t>Kornspitz</a:t>
            </a:r>
          </a:p>
          <a:p>
            <a:pPr lvl="1"/>
            <a:r>
              <a:rPr lang="de-DE" dirty="0"/>
              <a:t>Mohnflesserl</a:t>
            </a:r>
          </a:p>
          <a:p>
            <a:pPr lvl="1"/>
            <a:r>
              <a:rPr lang="de-DE" dirty="0"/>
              <a:t>Semmel</a:t>
            </a:r>
          </a:p>
        </p:txBody>
      </p:sp>
    </p:spTree>
    <p:extLst>
      <p:ext uri="{BB962C8B-B14F-4D97-AF65-F5344CB8AC3E}">
        <p14:creationId xmlns:p14="http://schemas.microsoft.com/office/powerpoint/2010/main" val="22773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35C6F-B9E5-4C1B-B297-A9DF32D4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Datenset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6C9E5CE-A10D-4893-929E-3BC55265D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445093"/>
              </p:ext>
            </p:extLst>
          </p:nvPr>
        </p:nvGraphicFramePr>
        <p:xfrm>
          <a:off x="2334494" y="3250683"/>
          <a:ext cx="7588192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7227">
                  <a:extLst>
                    <a:ext uri="{9D8B030D-6E8A-4147-A177-3AD203B41FA5}">
                      <a16:colId xmlns:a16="http://schemas.microsoft.com/office/drawing/2014/main" val="3758300529"/>
                    </a:ext>
                  </a:extLst>
                </a:gridCol>
                <a:gridCol w="3840965">
                  <a:extLst>
                    <a:ext uri="{9D8B030D-6E8A-4147-A177-3AD203B41FA5}">
                      <a16:colId xmlns:a16="http://schemas.microsoft.com/office/drawing/2014/main" val="3352310918"/>
                    </a:ext>
                  </a:extLst>
                </a:gridCol>
              </a:tblGrid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Name des Gebäcks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Anzahl der Bilder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1305693621"/>
                  </a:ext>
                </a:extLst>
              </a:tr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Brezel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2301259251"/>
                  </a:ext>
                </a:extLst>
              </a:tr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Kornspitz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2611436058"/>
                  </a:ext>
                </a:extLst>
              </a:tr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Mohnflesserl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119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3023208506"/>
                  </a:ext>
                </a:extLst>
              </a:tr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Semmel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3200193132"/>
                  </a:ext>
                </a:extLst>
              </a:tr>
              <a:tr h="323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Gesamt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431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75" marR="97675" marT="0" marB="0"/>
                </a:tc>
                <a:extLst>
                  <a:ext uri="{0D108BD9-81ED-4DB2-BD59-A6C34878D82A}">
                    <a16:rowId xmlns:a16="http://schemas.microsoft.com/office/drawing/2014/main" val="154115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E4532-0A6E-4B81-95B7-89F1C1BE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Bereinigungen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CA1B5-4C59-45A8-8FFA-A666B0BBB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Belegte Brote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F4176-02D7-42C9-BD11-E99678355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DE16D1-A34D-4F55-8FEE-DDA6A8FFD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„Teig-Zustand“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95C0D0-8AE2-4BAF-B239-4F9FA47FD7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2" descr="Möhren-Kornspitz Rezept | Küchengötter">
            <a:extLst>
              <a:ext uri="{FF2B5EF4-FFF2-40B4-BE49-F238E27FC236}">
                <a16:creationId xmlns:a16="http://schemas.microsoft.com/office/drawing/2014/main" id="{457E2905-4750-4228-B581-CA00F639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6" y="3247603"/>
            <a:ext cx="2375286" cy="23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efüllter Kornspitz - Rezept - ichkoche.at">
            <a:extLst>
              <a:ext uri="{FF2B5EF4-FFF2-40B4-BE49-F238E27FC236}">
                <a16:creationId xmlns:a16="http://schemas.microsoft.com/office/drawing/2014/main" id="{9C62A950-5070-484F-B829-6BCBF96A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12" y="4063937"/>
            <a:ext cx="2345392" cy="181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hnflesserl #synchronbacken inklusive Flechtanleitung für ...">
            <a:extLst>
              <a:ext uri="{FF2B5EF4-FFF2-40B4-BE49-F238E27FC236}">
                <a16:creationId xmlns:a16="http://schemas.microsoft.com/office/drawing/2014/main" id="{D59AB3B1-39B2-4077-A762-24856F2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97" y="32432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hnflesserl für Jause oder zum kalten Buffet - Rezept mit Bild ...">
            <a:extLst>
              <a:ext uri="{FF2B5EF4-FFF2-40B4-BE49-F238E27FC236}">
                <a16:creationId xmlns:a16="http://schemas.microsoft.com/office/drawing/2014/main" id="{ADC4C35A-AFA9-4EAB-BF8E-9F3F41B0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8" y="3958652"/>
            <a:ext cx="2572799" cy="19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D9DEF-A9FD-4051-80D2-D7A07E2F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Bereinigungen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0CC3D-B378-4FB9-95D2-407E90270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Gerichte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C7484-B41E-4D8A-9E4E-4221527208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EEE332-063C-448E-9B21-D14A69C4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Anzeigen/Werbung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5478F4-12DE-4281-96B1-7B449F93FA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 descr="Das perfekte Dinner Rezepte - Variationen vom Wildschwein mit ...">
            <a:extLst>
              <a:ext uri="{FF2B5EF4-FFF2-40B4-BE49-F238E27FC236}">
                <a16:creationId xmlns:a16="http://schemas.microsoft.com/office/drawing/2014/main" id="{37133C0E-77CD-4A8C-8E5B-0D9669D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6" y="3234795"/>
            <a:ext cx="2438225" cy="13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backenes Hähnchen - GOLDSTEIG Käsespezialitäten">
            <a:extLst>
              <a:ext uri="{FF2B5EF4-FFF2-40B4-BE49-F238E27FC236}">
                <a16:creationId xmlns:a16="http://schemas.microsoft.com/office/drawing/2014/main" id="{3BFB5A79-2478-4CE6-A1ED-9DCD56F9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51" y="3680304"/>
            <a:ext cx="2280080" cy="221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3-Saaten-Semmel - Für zuhause - Bäckerei Resch&amp;Frisch">
            <a:extLst>
              <a:ext uri="{FF2B5EF4-FFF2-40B4-BE49-F238E27FC236}">
                <a16:creationId xmlns:a16="http://schemas.microsoft.com/office/drawing/2014/main" id="{F86A47C1-5A0B-4451-8EFC-C25E28EC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71" y="4420356"/>
            <a:ext cx="2356605" cy="14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ornspitz mit Schinken und Käse - Billa Freshy - 170 g">
            <a:extLst>
              <a:ext uri="{FF2B5EF4-FFF2-40B4-BE49-F238E27FC236}">
                <a16:creationId xmlns:a16="http://schemas.microsoft.com/office/drawing/2014/main" id="{47C9B269-F3CD-4F62-B6A4-08383A23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91" y="3250601"/>
            <a:ext cx="2355407" cy="12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6A03C-B1A9-40E8-9259-FA4897B9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Trainingsprozess - Trainieren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9F23D-B1DB-4639-8898-3DD8FD23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B35A9-3AAD-41BE-930F-B30CA0D323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53" y="2556932"/>
            <a:ext cx="6103692" cy="34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0018A-DC2D-4043-B18F-F024C775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Trainingsprozess – Learning rate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A4230-E0DD-43BB-94C5-2C9598A5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6815F-847E-40A7-982C-2BE857657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39" y="2443656"/>
            <a:ext cx="473172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B304-5467-4D5E-A7ED-2E3DE54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Trainingsprozess – Stage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14EC7-3736-4FDA-BD4E-AADA951A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99CC4-3DA4-49EC-B632-4C326425B5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72" y="2556932"/>
            <a:ext cx="6612054" cy="36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156</Words>
  <Application>Microsoft Office PowerPoint</Application>
  <PresentationFormat>Breitbild</PresentationFormat>
  <Paragraphs>62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Organisch</vt:lpstr>
      <vt:lpstr>Bildklassifizierer</vt:lpstr>
      <vt:lpstr>Agenda</vt:lpstr>
      <vt:lpstr>Die Idee</vt:lpstr>
      <vt:lpstr>Das Datenset</vt:lpstr>
      <vt:lpstr>Bereinigungen</vt:lpstr>
      <vt:lpstr>Bereinigungen</vt:lpstr>
      <vt:lpstr>Trainingsprozess - Trainieren </vt:lpstr>
      <vt:lpstr>Trainingsprozess – Learning rate</vt:lpstr>
      <vt:lpstr>Trainingsprozess – Stage 2</vt:lpstr>
      <vt:lpstr>Trainingsprozess – Confusion Matrix</vt:lpstr>
      <vt:lpstr>Deployment</vt:lpstr>
      <vt:lpstr>PowerPoint-Präsentation</vt:lpstr>
      <vt:lpstr>Problem – Runtime type</vt:lpstr>
      <vt:lpstr>Problem – Pop-Up Blocker</vt:lpstr>
      <vt:lpstr>Probleme – Verbindung zu GtiHub</vt:lpstr>
      <vt:lpstr>Live-Demo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Bildklassifizierer</dc:title>
  <dc:creator>Tobias Brzezowsky</dc:creator>
  <cp:lastModifiedBy>Brzezowsky, Tobias</cp:lastModifiedBy>
  <cp:revision>13</cp:revision>
  <dcterms:created xsi:type="dcterms:W3CDTF">2020-04-26T10:02:54Z</dcterms:created>
  <dcterms:modified xsi:type="dcterms:W3CDTF">2020-05-07T06:34:59Z</dcterms:modified>
</cp:coreProperties>
</file>