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9" r:id="rId2"/>
  </p:sldIdLst>
  <p:sldSz cx="9144000" cy="5143500" type="screen16x9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8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96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Grp="1" noChangeArrowheads="1"/>
          </p:cNvSpPr>
          <p:nvPr>
            <p:ph idx="1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 noChangeArrowheads="1"/>
          </p:cNvSpPr>
          <p:nvPr>
            <p:ph type="title" orient="vert"/>
          </p:nvPr>
        </p:nvSpPr>
        <p:spPr>
          <a:xfrm>
            <a:off x="6629400" y="205740"/>
            <a:ext cx="2058035" cy="43897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Grp="1" noChangeArrowheads="1"/>
          </p:cNvSpPr>
          <p:nvPr>
            <p:ph type="body" orient="vert" idx="1"/>
          </p:nvPr>
        </p:nvSpPr>
        <p:spPr>
          <a:xfrm>
            <a:off x="457200" y="205740"/>
            <a:ext cx="6026150" cy="43897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722630" y="2181225"/>
            <a:ext cx="7772400" cy="11245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722630" y="3305175"/>
            <a:ext cx="7772400" cy="10223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Grp="1" noChangeArrowheads="1"/>
          </p:cNvSpPr>
          <p:nvPr>
            <p:ph idx="1"/>
          </p:nvPr>
        </p:nvSpPr>
        <p:spPr>
          <a:xfrm>
            <a:off x="457200" y="1200150"/>
            <a:ext cx="4042410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Grp="1" noChangeArrowheads="1"/>
          </p:cNvSpPr>
          <p:nvPr>
            <p:ph idx="2"/>
          </p:nvPr>
        </p:nvSpPr>
        <p:spPr>
          <a:xfrm>
            <a:off x="4645025" y="1200150"/>
            <a:ext cx="4042410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404241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Grp="1" noChangeArrowheads="1"/>
          </p:cNvSpPr>
          <p:nvPr>
            <p:ph type="body" idx="2"/>
          </p:nvPr>
        </p:nvSpPr>
        <p:spPr>
          <a:xfrm>
            <a:off x="4645025" y="1152525"/>
            <a:ext cx="404241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Grp="1" noChangeArrowheads="1"/>
          </p:cNvSpPr>
          <p:nvPr>
            <p:ph idx="3"/>
          </p:nvPr>
        </p:nvSpPr>
        <p:spPr>
          <a:xfrm>
            <a:off x="457200" y="1632585"/>
            <a:ext cx="4042410" cy="29629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Grp="1" noChangeArrowheads="1"/>
          </p:cNvSpPr>
          <p:nvPr>
            <p:ph idx="4"/>
          </p:nvPr>
        </p:nvSpPr>
        <p:spPr>
          <a:xfrm>
            <a:off x="4645025" y="1632585"/>
            <a:ext cx="4042410" cy="29629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3009265" cy="871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Grp="1" noChangeArrowheads="1"/>
          </p:cNvSpPr>
          <p:nvPr>
            <p:ph idx="1"/>
          </p:nvPr>
        </p:nvSpPr>
        <p:spPr>
          <a:xfrm>
            <a:off x="3575685" y="342900"/>
            <a:ext cx="5111750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Grp="1" noChangeArrowheads="1"/>
          </p:cNvSpPr>
          <p:nvPr>
            <p:ph type="body" idx="2"/>
          </p:nvPr>
        </p:nvSpPr>
        <p:spPr>
          <a:xfrm>
            <a:off x="457200" y="1076960"/>
            <a:ext cx="3009265" cy="3518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3009265" cy="871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076960"/>
            <a:ext cx="3009265" cy="3518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Grp="1" noChangeArrowheads="1"/>
          </p:cNvSpPr>
          <p:nvPr>
            <p:ph type="pic" idx="2"/>
          </p:nvPr>
        </p:nvSpPr>
        <p:spPr>
          <a:xfrm>
            <a:off x="3575685" y="342900"/>
            <a:ext cx="5111750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Grp="1" noChangeArrowheads="1"/>
          </p:cNvSpPr>
          <p:nvPr>
            <p:ph type="body" orient="vert" idx="1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2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2016-11-03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3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íì /AppData/Roaming/PolarisOffice/ETemp/4580_7309224/fImage1271970761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12333" r="22417" b="14541"/>
          <a:stretch>
            <a:fillRect/>
          </a:stretch>
        </p:blipFill>
        <p:spPr>
          <a:xfrm>
            <a:off x="395536" y="1536461"/>
            <a:ext cx="1478915" cy="993775"/>
          </a:xfrm>
          <a:prstGeom prst="rect">
            <a:avLst/>
          </a:prstGeom>
          <a:noFill/>
        </p:spPr>
      </p:pic>
      <p:sp>
        <p:nvSpPr>
          <p:cNvPr id="6" name="도형 73"/>
          <p:cNvSpPr>
            <a:spLocks noGrp="1" noChangeArrowheads="1"/>
          </p:cNvSpPr>
          <p:nvPr/>
        </p:nvSpPr>
        <p:spPr>
          <a:xfrm>
            <a:off x="395536" y="2931791"/>
            <a:ext cx="2052240" cy="896621"/>
          </a:xfrm>
          <a:prstGeom prst="snip1Rect">
            <a:avLst/>
          </a:prstGeom>
          <a:solidFill>
            <a:srgbClr val="99FF9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Smart Auth</a:t>
            </a:r>
            <a:endParaRPr lang="ko-KR" altLang="en-US" sz="1400" b="1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Credential Provider</a:t>
            </a:r>
            <a:endParaRPr lang="ko-KR" altLang="en-US" sz="1400" b="1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1" descr="C:/Users/íì /AppData/Roaming/PolarisOffice/ETemp/4580_7309224/fImage33535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9629" y="2119427"/>
            <a:ext cx="554992" cy="740355"/>
          </a:xfrm>
          <a:prstGeom prst="rect">
            <a:avLst/>
          </a:prstGeom>
          <a:noFill/>
        </p:spPr>
      </p:pic>
      <p:sp>
        <p:nvSpPr>
          <p:cNvPr id="9" name="텍스트 상자 112"/>
          <p:cNvSpPr txBox="1">
            <a:spLocks noGrp="1" noChangeArrowheads="1"/>
          </p:cNvSpPr>
          <p:nvPr/>
        </p:nvSpPr>
        <p:spPr>
          <a:xfrm>
            <a:off x="3300533" y="2823207"/>
            <a:ext cx="1973183" cy="35043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Authentication</a:t>
            </a:r>
            <a:endParaRPr lang="ko-KR" altLang="en-US" sz="14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85"/>
          <p:cNvSpPr txBox="1">
            <a:spLocks noGrp="1" noChangeArrowheads="1"/>
          </p:cNvSpPr>
          <p:nvPr/>
        </p:nvSpPr>
        <p:spPr>
          <a:xfrm>
            <a:off x="3527287" y="1352800"/>
            <a:ext cx="1604010" cy="30099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Google OTP</a:t>
            </a:r>
            <a:endParaRPr lang="ko-KR" altLang="en-US" sz="16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íì /AppData/Roaming/PolarisOffice/ETemp/5492_22176360/fImage24030238446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6" t="12500" r="29625" b="13174"/>
          <a:stretch>
            <a:fillRect/>
          </a:stretch>
        </p:blipFill>
        <p:spPr>
          <a:xfrm>
            <a:off x="4148471" y="393979"/>
            <a:ext cx="918091" cy="883028"/>
          </a:xfrm>
          <a:prstGeom prst="rect">
            <a:avLst/>
          </a:prstGeom>
          <a:noFill/>
        </p:spPr>
      </p:pic>
      <p:pic>
        <p:nvPicPr>
          <p:cNvPr id="14" name="그림 1" descr="C:/Users/íì /AppData/Roaming/PolarisOffice/ETemp/4580_7309224/fImage1372966566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5833" y="246177"/>
            <a:ext cx="664025" cy="1178631"/>
          </a:xfrm>
          <a:prstGeom prst="rect">
            <a:avLst/>
          </a:prstGeom>
          <a:noFill/>
        </p:spPr>
      </p:pic>
      <p:pic>
        <p:nvPicPr>
          <p:cNvPr id="16" name="그림 1" descr="C:/Users/íì /AppData/Roaming/PolarisOffice/ETemp/4580_7309224/fImage7422676299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848" y="3820429"/>
            <a:ext cx="1384300" cy="831850"/>
          </a:xfrm>
          <a:prstGeom prst="rect">
            <a:avLst/>
          </a:prstGeom>
          <a:noFill/>
        </p:spPr>
      </p:pic>
      <p:sp>
        <p:nvSpPr>
          <p:cNvPr id="17" name="텍스트 상자 86"/>
          <p:cNvSpPr txBox="1">
            <a:spLocks noGrp="1" noChangeArrowheads="1"/>
          </p:cNvSpPr>
          <p:nvPr/>
        </p:nvSpPr>
        <p:spPr>
          <a:xfrm>
            <a:off x="3151366" y="4614257"/>
            <a:ext cx="2284730" cy="4057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USB Dongle</a:t>
            </a:r>
            <a:endParaRPr lang="ko-KR" altLang="en-US" sz="16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" name="그림 12" descr="C:/Users/íì /AppData/Roaming/PolarisOffice/ETemp/4580_7309224/fImage14951991328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3475" y="593490"/>
            <a:ext cx="360040" cy="722026"/>
          </a:xfrm>
          <a:prstGeom prst="rect">
            <a:avLst/>
          </a:prstGeom>
          <a:noFill/>
        </p:spPr>
      </p:pic>
      <p:pic>
        <p:nvPicPr>
          <p:cNvPr id="20" name="그림 1" descr="C:/Users/íì /AppData/Roaming/PolarisOffice/ETemp/4580_7309224/fImage149519726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3475" y="3376086"/>
            <a:ext cx="360040" cy="769586"/>
          </a:xfrm>
          <a:prstGeom prst="rect">
            <a:avLst/>
          </a:prstGeom>
          <a:noFill/>
        </p:spPr>
      </p:pic>
      <p:sp>
        <p:nvSpPr>
          <p:cNvPr id="22" name="도형 27"/>
          <p:cNvSpPr>
            <a:spLocks noGrp="1" noChangeArrowheads="1"/>
          </p:cNvSpPr>
          <p:nvPr/>
        </p:nvSpPr>
        <p:spPr>
          <a:xfrm rot="5400000">
            <a:off x="6877315" y="1972799"/>
            <a:ext cx="1291110" cy="352104"/>
          </a:xfrm>
          <a:prstGeom prst="leftArrow">
            <a:avLst/>
          </a:prstGeom>
          <a:solidFill>
            <a:srgbClr val="009297">
              <a:alpha val="47885"/>
            </a:srgbClr>
          </a:solidFill>
          <a:ln w="12700" cap="flat" cmpd="dbl">
            <a:gradFill rotWithShape="1">
              <a:gsLst>
                <a:gs pos="15000">
                  <a:srgbClr val="CCFF66">
                    <a:lumMod val="50000"/>
                    <a:lumOff val="50000"/>
                    <a:alpha val="50000"/>
                  </a:srgbClr>
                </a:gs>
                <a:gs pos="35000">
                  <a:srgbClr val="FFFFFF">
                    <a:lumMod val="0"/>
                    <a:lumOff val="100000"/>
                  </a:srgbClr>
                </a:gs>
                <a:gs pos="100000">
                  <a:srgbClr val="4D4D4D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027" name="Picture 3" descr="D:\IT\프로젝트\SmartAuth\panel\dll-icon-1346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56" y="1850389"/>
            <a:ext cx="1059842" cy="10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텍스트 상자 111"/>
          <p:cNvSpPr txBox="1">
            <a:spLocks noGrp="1" noChangeArrowheads="1"/>
          </p:cNvSpPr>
          <p:nvPr/>
        </p:nvSpPr>
        <p:spPr>
          <a:xfrm>
            <a:off x="6544160" y="4254852"/>
            <a:ext cx="1725930" cy="4051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Smart ID Card</a:t>
            </a:r>
            <a:endParaRPr lang="ko-KR" altLang="en-US" sz="16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79"/>
          <p:cNvSpPr>
            <a:spLocks noGrp="1" noChangeArrowheads="1"/>
          </p:cNvSpPr>
          <p:nvPr/>
        </p:nvSpPr>
        <p:spPr>
          <a:xfrm>
            <a:off x="2830115" y="125818"/>
            <a:ext cx="2894013" cy="1653844"/>
          </a:xfrm>
          <a:prstGeom prst="roundRect">
            <a:avLst/>
          </a:prstGeom>
          <a:noFill/>
          <a:ln w="38100" cap="flat" cmpd="sng">
            <a:solidFill>
              <a:srgbClr val="A2A2A2">
                <a:alpha val="2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79"/>
          <p:cNvSpPr>
            <a:spLocks noGrp="1" noChangeArrowheads="1"/>
          </p:cNvSpPr>
          <p:nvPr/>
        </p:nvSpPr>
        <p:spPr>
          <a:xfrm>
            <a:off x="2830115" y="3533710"/>
            <a:ext cx="2894013" cy="1442284"/>
          </a:xfrm>
          <a:prstGeom prst="roundRect">
            <a:avLst/>
          </a:prstGeom>
          <a:noFill/>
          <a:ln w="38100" cap="flat" cmpd="sng">
            <a:solidFill>
              <a:srgbClr val="A2A2A2">
                <a:alpha val="2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/>
          </a:p>
        </p:txBody>
      </p:sp>
      <p:sp>
        <p:nvSpPr>
          <p:cNvPr id="29" name="도형 79"/>
          <p:cNvSpPr>
            <a:spLocks noGrp="1" noChangeArrowheads="1"/>
          </p:cNvSpPr>
          <p:nvPr/>
        </p:nvSpPr>
        <p:spPr>
          <a:xfrm>
            <a:off x="6228184" y="125818"/>
            <a:ext cx="2317949" cy="4850175"/>
          </a:xfrm>
          <a:prstGeom prst="roundRect">
            <a:avLst/>
          </a:prstGeom>
          <a:noFill/>
          <a:ln w="38100" cap="flat" cmpd="sng">
            <a:solidFill>
              <a:srgbClr val="A2A2A2">
                <a:alpha val="2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도형 50"/>
          <p:cNvSpPr>
            <a:spLocks noGrp="1" noChangeArrowheads="1"/>
          </p:cNvSpPr>
          <p:nvPr/>
        </p:nvSpPr>
        <p:spPr>
          <a:xfrm rot="10800000">
            <a:off x="2499395" y="2286771"/>
            <a:ext cx="1280515" cy="380520"/>
          </a:xfrm>
          <a:prstGeom prst="rightArrow">
            <a:avLst/>
          </a:prstGeom>
          <a:solidFill>
            <a:srgbClr val="000058">
              <a:alpha val="36863"/>
            </a:srgbClr>
          </a:solidFill>
          <a:ln w="0">
            <a:solidFill>
              <a:srgbClr val="7030A0"/>
            </a:solidFill>
            <a:prstDash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도형 50"/>
          <p:cNvSpPr>
            <a:spLocks noGrp="1" noChangeArrowheads="1"/>
          </p:cNvSpPr>
          <p:nvPr/>
        </p:nvSpPr>
        <p:spPr>
          <a:xfrm rot="16200000">
            <a:off x="4096557" y="3333479"/>
            <a:ext cx="373075" cy="289778"/>
          </a:xfrm>
          <a:prstGeom prst="rightArrow">
            <a:avLst/>
          </a:prstGeom>
          <a:solidFill>
            <a:srgbClr val="00007E">
              <a:alpha val="37032"/>
            </a:srgb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도형 50"/>
          <p:cNvSpPr>
            <a:spLocks noGrp="1" noChangeArrowheads="1"/>
          </p:cNvSpPr>
          <p:nvPr/>
        </p:nvSpPr>
        <p:spPr>
          <a:xfrm rot="5400000">
            <a:off x="4116222" y="1737695"/>
            <a:ext cx="341802" cy="281720"/>
          </a:xfrm>
          <a:prstGeom prst="rightArrow">
            <a:avLst/>
          </a:prstGeom>
          <a:solidFill>
            <a:srgbClr val="00007E">
              <a:alpha val="37032"/>
            </a:srgb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도형 50"/>
          <p:cNvSpPr>
            <a:spLocks noGrp="1" noChangeArrowheads="1"/>
          </p:cNvSpPr>
          <p:nvPr/>
        </p:nvSpPr>
        <p:spPr>
          <a:xfrm rot="10800000">
            <a:off x="4838735" y="2327363"/>
            <a:ext cx="1610880" cy="285208"/>
          </a:xfrm>
          <a:prstGeom prst="rightArrow">
            <a:avLst/>
          </a:prstGeom>
          <a:solidFill>
            <a:srgbClr val="00007E">
              <a:alpha val="37032"/>
            </a:srgb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3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47"/>
          <p:cNvSpPr txBox="1">
            <a:spLocks noGrp="1" noChangeArrowheads="1"/>
          </p:cNvSpPr>
          <p:nvPr/>
        </p:nvSpPr>
        <p:spPr>
          <a:xfrm>
            <a:off x="6787763" y="2175958"/>
            <a:ext cx="1470212" cy="2517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Beacon Broadcasting</a:t>
            </a:r>
            <a:endParaRPr lang="ko-KR" altLang="en-US" sz="10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 descr="D:\IT\프로젝트\SmartAuth\panel\unnam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60" y="2842334"/>
            <a:ext cx="523578" cy="5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:\IT\프로젝트\SmartAuth\panel\unnam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31706" y="1322106"/>
            <a:ext cx="523578" cy="5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3" y="411510"/>
            <a:ext cx="776205" cy="75252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C:\Users\lhs\Documents\smartAuth cop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00664"/>
            <a:ext cx="1537769" cy="4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rduino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6" y="501233"/>
            <a:ext cx="1204019" cy="90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42" y="2915582"/>
            <a:ext cx="996812" cy="129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 descr="D:\IT\프로젝트\SmartAuth\panel\2-130109232614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09" y="3745398"/>
            <a:ext cx="986592" cy="9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Pages>2</Pages>
  <Words>15</Words>
  <Characters>0</Characters>
  <Application>Microsoft Office PowerPoint</Application>
  <DocSecurity>0</DocSecurity>
  <PresentationFormat>화면 슬라이드 쇼(16:9)</PresentationFormat>
  <Lines>0</Lines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오피스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홍선</dc:creator>
  <cp:lastModifiedBy>kdff35zm</cp:lastModifiedBy>
  <cp:revision>22</cp:revision>
  <dcterms:modified xsi:type="dcterms:W3CDTF">2016-11-02T15:09:42Z</dcterms:modified>
</cp:coreProperties>
</file>