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3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4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3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9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1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EC020</a:t>
            </a:r>
            <a:br>
              <a:rPr lang="en-US" dirty="0"/>
            </a:br>
            <a:r>
              <a:rPr lang="en-US" dirty="0"/>
              <a:t>Diagramas de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Daniele Freitas</a:t>
            </a:r>
          </a:p>
          <a:p>
            <a:r>
              <a:rPr lang="en-US" dirty="0"/>
              <a:t>Thiago 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7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84580" y="176372"/>
            <a:ext cx="10058400" cy="476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Diagrama em Blocos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4153165" y="863600"/>
            <a:ext cx="5867135" cy="5073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cxnSpLocks/>
            <a:stCxn id="2" idx="3"/>
          </p:cNvCxnSpPr>
          <p:nvPr/>
        </p:nvCxnSpPr>
        <p:spPr>
          <a:xfrm>
            <a:off x="3586489" y="1438501"/>
            <a:ext cx="579566" cy="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3" idx="3"/>
          </p:cNvCxnSpPr>
          <p:nvPr/>
        </p:nvCxnSpPr>
        <p:spPr>
          <a:xfrm>
            <a:off x="3586488" y="2778038"/>
            <a:ext cx="566677" cy="3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/>
            <a:stCxn id="5" idx="3"/>
          </p:cNvCxnSpPr>
          <p:nvPr/>
        </p:nvCxnSpPr>
        <p:spPr>
          <a:xfrm flipV="1">
            <a:off x="3573601" y="4056666"/>
            <a:ext cx="592454" cy="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  <a:stCxn id="6" idx="3"/>
          </p:cNvCxnSpPr>
          <p:nvPr/>
        </p:nvCxnSpPr>
        <p:spPr>
          <a:xfrm flipV="1">
            <a:off x="3586490" y="5331675"/>
            <a:ext cx="579565" cy="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4153163" y="2391672"/>
            <a:ext cx="721219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GPIO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I/O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985143" y="2391672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538346" y="2388721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Módulo Sensor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153162" y="1052135"/>
            <a:ext cx="721219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I2C / SPI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4985143" y="1058841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538347" y="1058841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153162" y="3671310"/>
            <a:ext cx="721219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985142" y="3670300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6538336" y="3670300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Interp. Comandos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8091551" y="1058841"/>
            <a:ext cx="1442453" cy="164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Módulo Visualização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091551" y="2832100"/>
            <a:ext cx="1442453" cy="1610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Execução de Comandos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153161" y="4945309"/>
            <a:ext cx="721219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GPIO I/O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85142" y="4945309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38336" y="4945309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Inteligência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091530" y="4945309"/>
            <a:ext cx="1442453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Módulo Sensor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812756" y="586732"/>
            <a:ext cx="120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Processador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684968" y="1052135"/>
            <a:ext cx="901521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LCD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84967" y="2391672"/>
            <a:ext cx="901521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Temp.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72080" y="3671310"/>
            <a:ext cx="901521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Interf. Serial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84969" y="4950948"/>
            <a:ext cx="901521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Válvula</a:t>
            </a:r>
          </a:p>
        </p:txBody>
      </p:sp>
    </p:spTree>
    <p:extLst>
      <p:ext uri="{BB962C8B-B14F-4D97-AF65-F5344CB8AC3E}">
        <p14:creationId xmlns:p14="http://schemas.microsoft.com/office/powerpoint/2010/main" val="336284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97280" y="165391"/>
            <a:ext cx="10058400" cy="476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Hierarquia de Controle</a:t>
            </a:r>
            <a:endParaRPr lang="pt-BR" sz="2800" dirty="0"/>
          </a:p>
        </p:txBody>
      </p:sp>
      <p:cxnSp>
        <p:nvCxnSpPr>
          <p:cNvPr id="54" name="Conector reto 53"/>
          <p:cNvCxnSpPr>
            <a:cxnSpLocks/>
            <a:stCxn id="3" idx="2"/>
          </p:cNvCxnSpPr>
          <p:nvPr/>
        </p:nvCxnSpPr>
        <p:spPr>
          <a:xfrm>
            <a:off x="5936719" y="1043568"/>
            <a:ext cx="0" cy="27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cxnSpLocks/>
            <a:stCxn id="8" idx="2"/>
            <a:endCxn id="4" idx="0"/>
          </p:cNvCxnSpPr>
          <p:nvPr/>
        </p:nvCxnSpPr>
        <p:spPr>
          <a:xfrm>
            <a:off x="2314917" y="4655652"/>
            <a:ext cx="0" cy="33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cxnSpLocks/>
            <a:stCxn id="12" idx="2"/>
            <a:endCxn id="8" idx="0"/>
          </p:cNvCxnSpPr>
          <p:nvPr/>
        </p:nvCxnSpPr>
        <p:spPr>
          <a:xfrm>
            <a:off x="2314917" y="3831849"/>
            <a:ext cx="0" cy="42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/>
          <p:cNvCxnSpPr>
            <a:stCxn id="16" idx="2"/>
            <a:endCxn id="12" idx="0"/>
          </p:cNvCxnSpPr>
          <p:nvPr/>
        </p:nvCxnSpPr>
        <p:spPr>
          <a:xfrm>
            <a:off x="2314917" y="2870206"/>
            <a:ext cx="0" cy="55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>
            <a:stCxn id="9" idx="2"/>
            <a:endCxn id="5" idx="0"/>
          </p:cNvCxnSpPr>
          <p:nvPr/>
        </p:nvCxnSpPr>
        <p:spPr>
          <a:xfrm>
            <a:off x="4863210" y="4644997"/>
            <a:ext cx="3121" cy="33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cxnSpLocks/>
            <a:stCxn id="13" idx="2"/>
            <a:endCxn id="9" idx="0"/>
          </p:cNvCxnSpPr>
          <p:nvPr/>
        </p:nvCxnSpPr>
        <p:spPr>
          <a:xfrm>
            <a:off x="4860089" y="3821194"/>
            <a:ext cx="3121" cy="42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>
            <a:stCxn id="10" idx="2"/>
            <a:endCxn id="6" idx="0"/>
          </p:cNvCxnSpPr>
          <p:nvPr/>
        </p:nvCxnSpPr>
        <p:spPr>
          <a:xfrm>
            <a:off x="9627587" y="4653741"/>
            <a:ext cx="0" cy="33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>
            <a:stCxn id="14" idx="2"/>
            <a:endCxn id="10" idx="0"/>
          </p:cNvCxnSpPr>
          <p:nvPr/>
        </p:nvCxnSpPr>
        <p:spPr>
          <a:xfrm>
            <a:off x="9627587" y="3829937"/>
            <a:ext cx="0" cy="42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/>
          <p:cNvCxnSpPr>
            <a:stCxn id="18" idx="2"/>
            <a:endCxn id="14" idx="0"/>
          </p:cNvCxnSpPr>
          <p:nvPr/>
        </p:nvCxnSpPr>
        <p:spPr>
          <a:xfrm flipH="1">
            <a:off x="9627587" y="2868295"/>
            <a:ext cx="1051" cy="5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11" idx="2"/>
          </p:cNvCxnSpPr>
          <p:nvPr/>
        </p:nvCxnSpPr>
        <p:spPr>
          <a:xfrm>
            <a:off x="7021419" y="5382028"/>
            <a:ext cx="0" cy="35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stCxn id="15" idx="2"/>
            <a:endCxn id="11" idx="0"/>
          </p:cNvCxnSpPr>
          <p:nvPr/>
        </p:nvCxnSpPr>
        <p:spPr>
          <a:xfrm>
            <a:off x="7021419" y="4656177"/>
            <a:ext cx="0" cy="32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stCxn id="19" idx="2"/>
            <a:endCxn id="15" idx="0"/>
          </p:cNvCxnSpPr>
          <p:nvPr/>
        </p:nvCxnSpPr>
        <p:spPr>
          <a:xfrm>
            <a:off x="7020369" y="3821194"/>
            <a:ext cx="1050" cy="43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3585943" y="1315418"/>
            <a:ext cx="4737510" cy="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endCxn id="20" idx="0"/>
          </p:cNvCxnSpPr>
          <p:nvPr/>
        </p:nvCxnSpPr>
        <p:spPr>
          <a:xfrm>
            <a:off x="3585943" y="1316598"/>
            <a:ext cx="0" cy="28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endCxn id="21" idx="0"/>
          </p:cNvCxnSpPr>
          <p:nvPr/>
        </p:nvCxnSpPr>
        <p:spPr>
          <a:xfrm>
            <a:off x="8323452" y="1312943"/>
            <a:ext cx="1" cy="28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20" idx="2"/>
          </p:cNvCxnSpPr>
          <p:nvPr/>
        </p:nvCxnSpPr>
        <p:spPr>
          <a:xfrm>
            <a:off x="3585943" y="2001532"/>
            <a:ext cx="0" cy="17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V="1">
            <a:off x="2314917" y="2175933"/>
            <a:ext cx="2544121" cy="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endCxn id="16" idx="0"/>
          </p:cNvCxnSpPr>
          <p:nvPr/>
        </p:nvCxnSpPr>
        <p:spPr>
          <a:xfrm>
            <a:off x="2314917" y="2175933"/>
            <a:ext cx="0" cy="29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4860089" y="2175933"/>
            <a:ext cx="0" cy="29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7014426" y="2166627"/>
            <a:ext cx="2613161" cy="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>
            <a:off x="8323452" y="1996467"/>
            <a:ext cx="0" cy="17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H="1">
            <a:off x="7015478" y="2169590"/>
            <a:ext cx="1" cy="29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endCxn id="18" idx="0"/>
          </p:cNvCxnSpPr>
          <p:nvPr/>
        </p:nvCxnSpPr>
        <p:spPr>
          <a:xfrm>
            <a:off x="9627587" y="2169590"/>
            <a:ext cx="1051" cy="29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5940673" y="2868295"/>
            <a:ext cx="0" cy="17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>
            <a:off x="4859038" y="3036539"/>
            <a:ext cx="2161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endCxn id="13" idx="0"/>
          </p:cNvCxnSpPr>
          <p:nvPr/>
        </p:nvCxnSpPr>
        <p:spPr>
          <a:xfrm>
            <a:off x="4859038" y="3036539"/>
            <a:ext cx="1051" cy="382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endCxn id="19" idx="0"/>
          </p:cNvCxnSpPr>
          <p:nvPr/>
        </p:nvCxnSpPr>
        <p:spPr>
          <a:xfrm flipH="1">
            <a:off x="7020369" y="3042696"/>
            <a:ext cx="525" cy="37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5007834" y="641909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386032" y="4991024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LCD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40567" y="4980369"/>
            <a:ext cx="1851528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Temp.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01823" y="4986937"/>
            <a:ext cx="1851528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Serial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88662" y="5744909"/>
            <a:ext cx="1851528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Válvula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86032" y="4253993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I2C / SPI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34325" y="4243338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701823" y="4252082"/>
            <a:ext cx="1851528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095655" y="4980369"/>
            <a:ext cx="1851528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386032" y="3430190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34325" y="3419535"/>
            <a:ext cx="1851528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701823" y="3428278"/>
            <a:ext cx="1851528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5655" y="4254518"/>
            <a:ext cx="1851528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386032" y="2468547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703924" y="2466636"/>
            <a:ext cx="1849427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Interp. Comandos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095655" y="3419535"/>
            <a:ext cx="1849427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Inteligência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386032" y="1599873"/>
            <a:ext cx="4399821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Módulo Visualização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93554" y="1594808"/>
            <a:ext cx="4459797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Execução de Comandos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934325" y="2466636"/>
            <a:ext cx="4010757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Módulo Sensor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97280" y="165391"/>
            <a:ext cx="10058400" cy="476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Diagrama de </a:t>
            </a:r>
            <a:r>
              <a:rPr lang="en-US" sz="2800" dirty="0"/>
              <a:t>Camadas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1945882" y="1385140"/>
            <a:ext cx="8257675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45882" y="3655618"/>
            <a:ext cx="1857770" cy="1113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LCD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45882" y="4930983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45787" y="4904738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945882" y="2492351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074361" y="3655618"/>
            <a:ext cx="1857770" cy="1113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Temperatura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074361" y="4930984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070744" y="2531609"/>
            <a:ext cx="3989866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Módulo Sensor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210074" y="3655618"/>
            <a:ext cx="1857770" cy="1113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Válvula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210074" y="4919128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345787" y="3655618"/>
            <a:ext cx="1857770" cy="1113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 Serial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5787" y="2487178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Interp. Comandos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950349" y="1930102"/>
            <a:ext cx="3989865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Módulo Visualização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210074" y="1930101"/>
            <a:ext cx="3993483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Execução de Comandos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45882" y="3076571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 LCD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74361" y="3095507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 Sensor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202840" y="3076571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 Válvula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331319" y="3071398"/>
            <a:ext cx="1857770" cy="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 Serial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109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Retrospectiva</vt:lpstr>
      <vt:lpstr>EC020 Diagramas de Sistema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Sistema</dc:title>
  <dc:creator>Thiago Souza</dc:creator>
  <cp:lastModifiedBy>Thiago Barbosa de Souza</cp:lastModifiedBy>
  <cp:revision>74</cp:revision>
  <dcterms:created xsi:type="dcterms:W3CDTF">2017-03-13T23:59:52Z</dcterms:created>
  <dcterms:modified xsi:type="dcterms:W3CDTF">2017-03-14T18:24:07Z</dcterms:modified>
</cp:coreProperties>
</file>