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03.10.2018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 LAB 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39122" y="1595055"/>
            <a:ext cx="828092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 en fazla iki kişilik gruplar halinde yapılacaktır.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sunum gününde rapor (hard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teslim edilmesi gerekmektedir.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formatında (önceki yıllarda verilen formatta) 4 sayfa, akış diyagramı veya yalancı kod içeren, özet, giriş, yöntem, deneysel sonuçlar, sonuç ve kaynakça bölümünden oluşmalıdır.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Dersin takibi projenin teslimi dahil edestek.kocaeli.edu.tr sistemi üzerinden yapılacaktır. edestek.kocaeli.edu.tr sitesinde belirtilen tarihten sonra getirilen projeler kabul edilmeyecektir.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sırasında algoritma, geliştirdiğiniz kodun çeşitli kısımlarının ne amaçla yazıldığı ve geliştirme ortamı hakkında sorular sorulabilir.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Kullandığınız herhangi bir satır kodu açıklamanız istenebilir.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6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70961" y="1340768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 performansına göre grup içinde her öğrenci ayrı ayrı değerlendirilecektir. Yani arkadaşınız yüksek alırken siz daha düşük alabilirsiniz veya siz yüksek alırken arkadaşınız daha düşük alabilir </a:t>
            </a:r>
          </a:p>
        </p:txBody>
      </p:sp>
      <p:pic>
        <p:nvPicPr>
          <p:cNvPr id="1026" name="Picture 2" descr="C:\Users\Hp\Desktop\KOCAELİ EVRAK\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096344" cy="36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PRO LAB I</a:t>
            </a:r>
            <a:endParaRPr lang="tr-TR" dirty="0"/>
          </a:p>
        </p:txBody>
      </p:sp>
      <p:pic>
        <p:nvPicPr>
          <p:cNvPr id="1029" name="Picture 5" descr="C:\Users\Hp\Desktop\KOCAELİ EVRAK\1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937" y="3140321"/>
            <a:ext cx="2818656" cy="35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4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1395735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Kodun her satırından bütün grup elemanları sorumludur. (Sunum içinde kodun bu kısmını arkadaş yazdı diğer kısmını ben yazdım gibi cümleler kabul edilmeyecektir.)</a:t>
            </a:r>
          </a:p>
        </p:txBody>
      </p:sp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PRO LAB I</a:t>
            </a:r>
            <a:endParaRPr lang="tr-TR" dirty="0"/>
          </a:p>
        </p:txBody>
      </p:sp>
      <p:pic>
        <p:nvPicPr>
          <p:cNvPr id="3076" name="Picture 4" descr="C:\Users\Hp\Desktop\KOCAELİ EVRAK\aaaa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728069"/>
            <a:ext cx="3872458" cy="39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51311" y="155679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kopya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çekme (kod parçası alma)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-50 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karşılığı başka birine yaptırma -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İnternetten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kodu (kod parçası)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-50 puan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Hp\Desktop\KOCAELİ EVRAK\indir (1).j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891118" cy="27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PRO LAB 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8174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19274" y="1772816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sunumlarına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yapılan itirazlar değerlendirilmeye alınmayacaktır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Proje sırasında sizden aldığımız cevaplara göre değerlendirme yapılacaktır, “sunum sırasında anlatamadım ama biliyordum” gibi cümleler dikkate alınmayacaktır.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Hp\Desktop\KOCAELİ EVRAK\bbbbb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3486962" cy="30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PRO LAB 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338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226</Words>
  <Application>Microsoft Office PowerPoint</Application>
  <PresentationFormat>Ekran Gösterisi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PRO LAB I</vt:lpstr>
      <vt:lpstr>Slayt 2</vt:lpstr>
      <vt:lpstr>PRO LAB I</vt:lpstr>
      <vt:lpstr>PRO LAB I</vt:lpstr>
      <vt:lpstr>PRO LAB 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seda kul</cp:lastModifiedBy>
  <cp:revision>7</cp:revision>
  <dcterms:created xsi:type="dcterms:W3CDTF">2018-10-02T18:45:28Z</dcterms:created>
  <dcterms:modified xsi:type="dcterms:W3CDTF">2018-10-03T12:53:50Z</dcterms:modified>
</cp:coreProperties>
</file>