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4" autoAdjust="0"/>
    <p:restoredTop sz="94660"/>
  </p:normalViewPr>
  <p:slideViewPr>
    <p:cSldViewPr snapToGrid="0">
      <p:cViewPr>
        <p:scale>
          <a:sx n="150" d="100"/>
          <a:sy n="150" d="100"/>
        </p:scale>
        <p:origin x="5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00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8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9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9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30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3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1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8B7-3EF1-4FEE-AD88-3F5DA9D9B505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3B49-F20A-4B2B-910B-610C21EFF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33" y="1274234"/>
            <a:ext cx="105537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 smtClean="0">
                <a:solidFill>
                  <a:schemeClr val="tx2"/>
                </a:solidFill>
                <a:latin typeface="Impact" panose="020B0806030902050204" pitchFamily="34" charset="0"/>
              </a:rPr>
              <a:t>col</a:t>
            </a:r>
            <a:r>
              <a:rPr lang="en-US" sz="23900" dirty="0" err="1" smtClean="0">
                <a:solidFill>
                  <a:schemeClr val="accent2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rows</a:t>
            </a:r>
            <a:endParaRPr lang="en-IN" sz="23900" dirty="0">
              <a:solidFill>
                <a:schemeClr val="accent2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506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Yu Gothic UI Semilight</vt:lpstr>
      <vt:lpstr>Arial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</cp:revision>
  <dcterms:created xsi:type="dcterms:W3CDTF">2022-12-20T16:27:29Z</dcterms:created>
  <dcterms:modified xsi:type="dcterms:W3CDTF">2022-12-20T16:29:07Z</dcterms:modified>
</cp:coreProperties>
</file>