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60" r:id="rId4"/>
    <p:sldId id="264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65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B9B27-EBD7-AD4C-B84B-5EC5CD30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19B2AF-DC17-574E-A6BE-30FE9526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984DA3-37CE-684E-980A-9BA66A2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A8AEC7-E953-D04A-A4B6-1EB6496F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476E2C-38AE-6643-9FAD-B44D1202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B7ED4-0778-DE4B-955C-9FBDE1C5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19B828-EF3B-A94C-BBC4-B837A327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A93A4-ABFE-9741-ADD6-D7A6C600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1D49A-43E8-274E-A0F7-6ADECFFC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E99989-75A7-C94B-864F-AF424AF6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C3D87A-E271-FA46-9B3B-2A2AE8E6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0CF7B2-ADB8-5E42-BC1F-242504E5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A96D6-05FB-EA47-AF2B-623B45C9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9BF07D-6FE0-824E-A009-3634DCBF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8C5490-E77D-E749-B8CE-E4C573A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E39D8-1BC0-1049-9551-7D48343C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022E1-4F89-0E45-A665-66358578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72B6AA-3056-574A-99EB-0DEB52F5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6689B-DFF6-084A-B445-22E8AB8C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A33F9-ADF3-DC4C-B54A-C921B79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3D240-D558-8746-AB6F-26D6CB8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200CC8-CB9C-AF48-A61F-597A75A6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83999D-AD7C-C240-94ED-14229A0F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595918-B6E6-954A-8D5F-6ACF06B0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83B3A3-A7E1-B442-9842-88020F2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9FA62-E6DA-D447-BCA5-73515D4D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237AD9-72E8-1E4E-A601-29FDC5EFE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75B99A-6F0B-2B42-8952-4C6F5CD6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E246CE-1AEC-7848-8708-F3719C8E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6694C7-3FF4-5644-A4FE-29B7AFA0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95C53-2701-6949-B413-0BBAA128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C9427-D006-284B-80A1-5B7D8EA8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19B675-F5E2-A040-BD2D-C3BF8C12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E598A2-69B2-6047-911B-B85A9C789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5607BB-FA12-0643-92B1-544F98C7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F7DB8C-631B-BC44-83C6-6D0F6498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044BBB-9C37-524E-B52A-E5FF95D3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3D301F-5724-E943-9F80-27C2686F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9E001C-76C3-214A-ACB4-672DC3B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557F1-9B3F-7841-8704-F6A19AB6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4CDE0B-D47E-C344-9E73-9A4259E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AC33BE-EF64-4F47-923D-0F67262D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B5DF3C-991E-854C-BEAA-32AA42AE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209285-03CE-F444-808B-0C6B2A8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418AC1-7C09-D241-818D-A679B8B0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D6EA2F-D331-A244-9C7C-5D270698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44B8D-BEAC-0D49-A849-66C08842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E52C9-6F73-3448-A291-4C37B7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ABF38B-C76E-2644-A4CF-4C8F3084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2C2DFC-116A-9449-9738-436F0701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C00BE9-F2E0-294B-8E71-4793F14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1D57CB-ED53-0E44-9DC2-5745AB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B09EE-6872-9C41-B847-9C63DD80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AC5A67-14C8-9C45-BBB1-E7CA82455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777B93-86CB-F14C-9C74-FCCD8187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E7F2CC-8569-A942-89E5-F9CDA18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49F94A-2CE6-5B48-847E-9B9D5D92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D1D978-C562-F94A-BC26-76B73F8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56BF5F-DF76-9243-8F3F-2757F6BC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369E41-6D27-1541-84FF-37F52E53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BF3C9E-6129-F44E-97BA-BD19ACBD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488A-523F-B248-81AA-67A811F3C2C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00EFA1-F75D-EB41-B7A3-BEC70FD8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B2EB6-C7F4-C54E-98A6-BB38E238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A7E4-6D75-F943-9BB9-F9053DE2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A6CF-A200-A447-8971-34AA030FB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2CF895-DB95-174C-A3ED-ABE45ACED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7235"/>
          </a:xfrm>
        </p:spPr>
        <p:txBody>
          <a:bodyPr/>
          <a:lstStyle/>
          <a:p>
            <a:r>
              <a:rPr lang="en-US" dirty="0" smtClean="0"/>
              <a:t>Fundamental technology to build conversational user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A6CF-A200-A447-8971-34AA030F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42" y="518006"/>
            <a:ext cx="9637691" cy="8996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Why conversational interfaces are broken all over?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2CF895-DB95-174C-A3ED-ABE45ACED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42" y="1695964"/>
            <a:ext cx="9144000" cy="43442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HTTP as fundamental technology; HTTP is NOT suitable for real-time </a:t>
            </a:r>
            <a:r>
              <a:rPr lang="en-US" dirty="0" smtClean="0"/>
              <a:t>messaging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reliable messaging infrastructure; people latching on to </a:t>
            </a:r>
            <a:r>
              <a:rPr lang="en-US" dirty="0" err="1"/>
              <a:t>facebook</a:t>
            </a:r>
            <a:r>
              <a:rPr lang="en-US" dirty="0"/>
              <a:t> messengers/</a:t>
            </a:r>
            <a:r>
              <a:rPr lang="en-US" dirty="0" err="1"/>
              <a:t>websocket</a:t>
            </a:r>
            <a:r>
              <a:rPr lang="en-US" dirty="0"/>
              <a:t> technology to bolt their CUIs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Fragmented solutions: third-party cloud APIs for NLP, borrowed messaging infrastructures, complex </a:t>
            </a:r>
            <a:r>
              <a:rPr lang="en-US" dirty="0" smtClean="0"/>
              <a:t>integrations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 Integration with existing systems within enterprise is a big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Make conversational UI a reality with Stringflow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8A24E8-030A-4641-9F2F-C41D4337ECF4}"/>
              </a:ext>
            </a:extLst>
          </p:cNvPr>
          <p:cNvSpPr/>
          <p:nvPr/>
        </p:nvSpPr>
        <p:spPr>
          <a:xfrm>
            <a:off x="4289738" y="1751188"/>
            <a:ext cx="3341914" cy="5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Highly Scalable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6778CB-641A-3C40-AA5F-13E709E5ADE7}"/>
              </a:ext>
            </a:extLst>
          </p:cNvPr>
          <p:cNvSpPr/>
          <p:nvPr/>
        </p:nvSpPr>
        <p:spPr>
          <a:xfrm>
            <a:off x="664412" y="1751188"/>
            <a:ext cx="3341914" cy="5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50DA25-731F-EF4A-A61F-3E48AD99BF5D}"/>
              </a:ext>
            </a:extLst>
          </p:cNvPr>
          <p:cNvSpPr/>
          <p:nvPr/>
        </p:nvSpPr>
        <p:spPr>
          <a:xfrm>
            <a:off x="8011886" y="1751188"/>
            <a:ext cx="3341914" cy="5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Inbuilt cognitive abilities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664412" y="2419700"/>
            <a:ext cx="3341914" cy="33199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Component based architecture allowing developers to write new server components in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REST API Gateway (</a:t>
            </a:r>
            <a:r>
              <a:rPr lang="en-US" sz="2000" dirty="0" err="1" smtClean="0"/>
              <a:t>Nexon</a:t>
            </a:r>
            <a:r>
              <a:rPr lang="en-US" sz="2000" dirty="0" smtClean="0"/>
              <a:t>) to add/remove REST calls from other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Flexible and configurable packet routing</a:t>
            </a:r>
          </a:p>
          <a:p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4289738" y="2404451"/>
            <a:ext cx="3341914" cy="333516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100K concurrent connections from one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Near zero-copy packet generation and packet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In-built support for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Unprecedented cluster administration</a:t>
            </a:r>
          </a:p>
          <a:p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8011886" y="2419700"/>
            <a:ext cx="3341914" cy="33199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In-built Natural Language Processing (NLP)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Over 80% success ratio for mapping conversation intent to REST calls to other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Unmatched conversation intents routed to human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Configurable failure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29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085C7-2875-6243-B614-339C5A9A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43" y="3284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technology to </a:t>
            </a:r>
            <a:r>
              <a:rPr lang="en-US" dirty="0"/>
              <a:t>power intelligent communication across web, mobile and desktops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6778CB-641A-3C40-AA5F-13E709E5ADE7}"/>
              </a:ext>
            </a:extLst>
          </p:cNvPr>
          <p:cNvSpPr/>
          <p:nvPr/>
        </p:nvSpPr>
        <p:spPr>
          <a:xfrm>
            <a:off x="664411" y="1751188"/>
            <a:ext cx="4396985" cy="5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Infrastructure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664412" y="2419699"/>
            <a:ext cx="4396984" cy="41871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Maps conversation intents to REST Calls from other systems within enterprise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One window to access all enterprise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redirection to parent application for unmatched conversation 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redirection to Support Staff for unmatched 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Deep integration with other enterprise systems using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Highly customizable packet routing, REST Calls, Server Components, Packet Filtering, Packet Blocking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6778CB-641A-3C40-AA5F-13E709E5ADE7}"/>
              </a:ext>
            </a:extLst>
          </p:cNvPr>
          <p:cNvSpPr/>
          <p:nvPr/>
        </p:nvSpPr>
        <p:spPr>
          <a:xfrm>
            <a:off x="6110028" y="1751188"/>
            <a:ext cx="4396985" cy="5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6110029" y="2419700"/>
            <a:ext cx="4396984" cy="41871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 Script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C#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iOS</a:t>
            </a:r>
            <a:r>
              <a:rPr lang="en-US" sz="2000" dirty="0" smtClean="0"/>
              <a:t> SDK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29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6" y="583354"/>
            <a:ext cx="10515600" cy="12325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Predictable and definitive Conversational User Interface for an enterprise has multi-fold advantages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D215AF0-6810-2D4A-9075-CE80D6DE60BB}"/>
              </a:ext>
            </a:extLst>
          </p:cNvPr>
          <p:cNvSpPr txBox="1">
            <a:spLocks/>
          </p:cNvSpPr>
          <p:nvPr/>
        </p:nvSpPr>
        <p:spPr>
          <a:xfrm>
            <a:off x="897576" y="1817579"/>
            <a:ext cx="10515600" cy="43385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Zero learning curve for enterprise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Simple on-boarding for 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Real-time system failure alerts (integration with log files scanning systems)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Automation of administrative tasks (account block, provisioning,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Reduced system generated email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Reduced support 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24/7 Support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Easy information access within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One communication mechanism for both machine and human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788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A6CF-A200-A447-8971-34AA030F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0250"/>
            <a:ext cx="9144000" cy="100265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2CF895-DB95-174C-A3ED-ABE45ACED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3977"/>
            <a:ext cx="9144000" cy="59242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Contact</a:t>
            </a:r>
          </a:p>
          <a:p>
            <a:r>
              <a:rPr lang="en-US" dirty="0" smtClean="0"/>
              <a:t>yogi@alterbasics.com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Stringflow</vt:lpstr>
      <vt:lpstr>Why conversational interfaces are broken all over?</vt:lpstr>
      <vt:lpstr>Make conversational UI a reality with Stringflow</vt:lpstr>
      <vt:lpstr>Server technology to power intelligent communication across web, mobile and desktops</vt:lpstr>
      <vt:lpstr>Predictable and definitive Conversational User Interface for an enterprise has multi-fold advantages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Stringflow</dc:title>
  <dc:creator>Shabareesh Deepak</dc:creator>
  <cp:lastModifiedBy>Yogi</cp:lastModifiedBy>
  <cp:revision>37</cp:revision>
  <dcterms:created xsi:type="dcterms:W3CDTF">2018-08-28T02:49:25Z</dcterms:created>
  <dcterms:modified xsi:type="dcterms:W3CDTF">2018-08-29T04:24:07Z</dcterms:modified>
</cp:coreProperties>
</file>