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1" r:id="rId5"/>
    <p:sldId id="282" r:id="rId6"/>
    <p:sldId id="283" r:id="rId7"/>
    <p:sldId id="284" r:id="rId8"/>
    <p:sldId id="267" r:id="rId9"/>
    <p:sldId id="271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VP160 Recitation Class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2016/6/6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Newton’s Law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r>
              <a:rPr lang="en-US" altLang="zh-CN" sz="3200" dirty="0" smtClean="0"/>
              <a:t> box is sliding down on a slope with angle </a:t>
            </a:r>
            <a:r>
              <a:rPr lang="el-GR" altLang="zh-CN" sz="3200" dirty="0" smtClean="0"/>
              <a:t>α</a:t>
            </a:r>
            <a:r>
              <a:rPr lang="en-US" altLang="zh-CN" sz="3200" dirty="0" smtClean="0"/>
              <a:t>. The slope can move freely </a:t>
            </a:r>
            <a:r>
              <a:rPr lang="en-US" altLang="zh-CN" sz="3200" dirty="0"/>
              <a:t>respect to </a:t>
            </a:r>
            <a:r>
              <a:rPr lang="en-US" altLang="zh-CN" sz="3200" dirty="0" smtClean="0"/>
              <a:t>the ground. All surface is smooth. The mass of box is m; The mass of slope is M. Find the normal force exert on the slope by the box. Solve the question in an inertial frame </a:t>
            </a:r>
            <a:r>
              <a:rPr lang="en-US" altLang="zh-CN" sz="3200" dirty="0"/>
              <a:t>of r</a:t>
            </a:r>
            <a:r>
              <a:rPr lang="en-US" altLang="zh-CN" sz="3200" dirty="0" smtClean="0"/>
              <a:t>eference.</a:t>
            </a:r>
            <a:endParaRPr lang="en-US" altLang="zh-CN" sz="3200" dirty="0"/>
          </a:p>
        </p:txBody>
      </p:sp>
      <p:pic>
        <p:nvPicPr>
          <p:cNvPr id="4" name="图片 3" descr="无标题 - 画图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9" t="28979" r="68360" b="43065"/>
          <a:stretch/>
        </p:blipFill>
        <p:spPr>
          <a:xfrm>
            <a:off x="8318673" y="3164956"/>
            <a:ext cx="2855268" cy="29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Newton’s Law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ball is falling with initial speed 0 </a:t>
            </a:r>
            <a:r>
              <a:rPr lang="en-US" altLang="zh-CN" sz="3200" dirty="0" smtClean="0"/>
              <a:t>and quadratic drag. Find v(t).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880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Harmonic Oscillator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What is the motion </a:t>
            </a:r>
            <a:r>
              <a:rPr lang="en-US" altLang="zh-CN" sz="3200" dirty="0"/>
              <a:t>of a particle that is placed on the inner surface of a spherical </a:t>
            </a:r>
            <a:r>
              <a:rPr lang="en-US" altLang="zh-CN" sz="3200" dirty="0" smtClean="0"/>
              <a:t>pot </a:t>
            </a:r>
            <a:r>
              <a:rPr lang="en-US" altLang="zh-CN" sz="3200" dirty="0"/>
              <a:t>with </a:t>
            </a:r>
            <a:r>
              <a:rPr lang="en-US" altLang="zh-CN" sz="3200" dirty="0" smtClean="0"/>
              <a:t>radius R, </a:t>
            </a:r>
            <a:r>
              <a:rPr lang="en-US" altLang="zh-CN" sz="3200" dirty="0"/>
              <a:t>close to </a:t>
            </a:r>
            <a:r>
              <a:rPr lang="en-US" altLang="zh-CN" sz="3200" dirty="0" smtClean="0"/>
              <a:t>its bottom</a:t>
            </a:r>
            <a:r>
              <a:rPr lang="en-US" altLang="zh-CN" sz="3200" dirty="0"/>
              <a:t>, and released from hold (no friction).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601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Harmonic Oscillator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If a particle is hanged as the following picture, find the period when it oscillates in the direction </a:t>
            </a:r>
            <a:r>
              <a:rPr lang="en-US" altLang="zh-CN" sz="3200" dirty="0"/>
              <a:t>perpendicular </a:t>
            </a:r>
            <a:r>
              <a:rPr lang="en-US" altLang="zh-CN" sz="3200" dirty="0" smtClean="0"/>
              <a:t>to the screen.</a:t>
            </a:r>
          </a:p>
        </p:txBody>
      </p:sp>
      <p:pic>
        <p:nvPicPr>
          <p:cNvPr id="3" name="图片 2" descr="无标题 - 画图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t="23994" r="61680" b="38298"/>
          <a:stretch/>
        </p:blipFill>
        <p:spPr>
          <a:xfrm>
            <a:off x="252412" y="2542459"/>
            <a:ext cx="300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Force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Units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164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Newton’s Law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Newton’s </a:t>
            </a:r>
            <a:r>
              <a:rPr lang="en-US" altLang="zh-CN" sz="3200" dirty="0" smtClean="0"/>
              <a:t>first law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Newton’s </a:t>
            </a:r>
            <a:r>
              <a:rPr lang="en-US" altLang="zh-CN" sz="3200" dirty="0" smtClean="0"/>
              <a:t>second </a:t>
            </a:r>
            <a:r>
              <a:rPr lang="en-US" altLang="zh-CN" sz="3200" dirty="0"/>
              <a:t>law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Newton’s </a:t>
            </a:r>
            <a:r>
              <a:rPr lang="en-US" altLang="zh-CN" sz="3200" dirty="0" smtClean="0"/>
              <a:t>third law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Free- body diagrams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Friction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438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Inertial Frame </a:t>
            </a:r>
            <a:r>
              <a:rPr lang="en-US" altLang="zh-CN" dirty="0"/>
              <a:t>of </a:t>
            </a:r>
            <a:r>
              <a:rPr lang="en-US" altLang="zh-CN" dirty="0" smtClean="0"/>
              <a:t>Reference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An inertial frame of reference is a frame of reference, such that</a:t>
            </a:r>
          </a:p>
          <a:p>
            <a:r>
              <a:rPr lang="en-US" altLang="zh-CN" sz="3200" dirty="0"/>
              <a:t>if the net force on a particle is zero, then its acceleration is zero</a:t>
            </a:r>
          </a:p>
          <a:p>
            <a:r>
              <a:rPr lang="en-US" altLang="zh-CN" sz="3200" dirty="0"/>
              <a:t>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2379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Motion with Air Drag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Motion with linear drag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Motion with quadratic drag</a:t>
            </a:r>
          </a:p>
        </p:txBody>
      </p:sp>
    </p:spTree>
    <p:extLst>
      <p:ext uri="{BB962C8B-B14F-4D97-AF65-F5344CB8AC3E}">
        <p14:creationId xmlns:p14="http://schemas.microsoft.com/office/powerpoint/2010/main" val="22720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armonic </a:t>
            </a:r>
            <a:r>
              <a:rPr lang="en-US" altLang="zh-CN" dirty="0"/>
              <a:t>O</a:t>
            </a:r>
            <a:r>
              <a:rPr lang="en-US" altLang="zh-CN" dirty="0" smtClean="0"/>
              <a:t>scillator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Simple harmonic </a:t>
            </a:r>
            <a:r>
              <a:rPr lang="en-US" altLang="zh-CN" sz="3200" dirty="0" smtClean="0"/>
              <a:t>oscillator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Harmonic </a:t>
            </a:r>
            <a:r>
              <a:rPr lang="en-US" altLang="zh-CN" sz="3200" dirty="0"/>
              <a:t>oscillator with linear damping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3368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Newton’s Law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monkey with mass m holds a rope hanging over a frictionless pulley attached to mass </a:t>
            </a:r>
            <a:r>
              <a:rPr lang="en-US" altLang="zh-CN" sz="3200" dirty="0" smtClean="0"/>
              <a:t>M. Discuss the force exerted on the rope by monkey </a:t>
            </a:r>
            <a:r>
              <a:rPr lang="en-US" altLang="zh-CN" sz="3200" dirty="0"/>
              <a:t>if the monkey</a:t>
            </a:r>
          </a:p>
          <a:p>
            <a:r>
              <a:rPr lang="en-US" altLang="zh-CN" sz="3200" dirty="0"/>
              <a:t>(a) does not move with respect to the rope,</a:t>
            </a:r>
          </a:p>
          <a:p>
            <a:r>
              <a:rPr lang="en-US" altLang="zh-CN" sz="3200" dirty="0"/>
              <a:t>(b) climbs up the rope with constant velocity </a:t>
            </a:r>
            <a:r>
              <a:rPr lang="en-US" altLang="zh-CN" sz="3200" b="1" dirty="0"/>
              <a:t>v0</a:t>
            </a:r>
            <a:r>
              <a:rPr lang="en-US" altLang="zh-CN" sz="3200" dirty="0"/>
              <a:t> with respect to the rope,</a:t>
            </a:r>
          </a:p>
          <a:p>
            <a:r>
              <a:rPr lang="en-US" altLang="zh-CN" sz="3200" dirty="0"/>
              <a:t>(c) climbs up the rope with constant acceleration </a:t>
            </a:r>
            <a:r>
              <a:rPr lang="en-US" altLang="zh-CN" sz="3200" b="1" dirty="0"/>
              <a:t>a0</a:t>
            </a:r>
            <a:r>
              <a:rPr lang="en-US" altLang="zh-CN" sz="3200" dirty="0"/>
              <a:t> with respect to the rope.</a:t>
            </a:r>
            <a:endParaRPr lang="en-US" altLang="zh-CN" sz="3200" dirty="0"/>
          </a:p>
        </p:txBody>
      </p:sp>
      <p:pic>
        <p:nvPicPr>
          <p:cNvPr id="3" name="图片 2" descr="hp03-2016 recitation.pdf - Adobe Acrobat Pro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8" t="41115" r="67422" b="25729"/>
          <a:stretch/>
        </p:blipFill>
        <p:spPr>
          <a:xfrm>
            <a:off x="8543924" y="4456314"/>
            <a:ext cx="2286001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307</Words>
  <Application>Microsoft Office PowerPoint</Application>
  <PresentationFormat>宽屏</PresentationFormat>
  <Paragraphs>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VP160 Recitation Class 3</vt:lpstr>
      <vt:lpstr>Short Review</vt:lpstr>
      <vt:lpstr>Force</vt:lpstr>
      <vt:lpstr>Newton’s Law</vt:lpstr>
      <vt:lpstr>Inertial Frame of Reference</vt:lpstr>
      <vt:lpstr>Motion with Air Drag</vt:lpstr>
      <vt:lpstr>Harmonic Oscillator</vt:lpstr>
      <vt:lpstr>Solving Problems</vt:lpstr>
      <vt:lpstr>Newton’s Law</vt:lpstr>
      <vt:lpstr>Newton’s Law</vt:lpstr>
      <vt:lpstr>Newton’s Law</vt:lpstr>
      <vt:lpstr>Harmonic Oscillator</vt:lpstr>
      <vt:lpstr>Harmonic Oscillator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81</cp:revision>
  <dcterms:created xsi:type="dcterms:W3CDTF">2016-05-10T10:07:32Z</dcterms:created>
  <dcterms:modified xsi:type="dcterms:W3CDTF">2016-06-06T18:22:24Z</dcterms:modified>
</cp:coreProperties>
</file>