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89" r:id="rId5"/>
    <p:sldId id="290" r:id="rId6"/>
    <p:sldId id="267" r:id="rId7"/>
    <p:sldId id="271" r:id="rId8"/>
    <p:sldId id="291" r:id="rId9"/>
    <p:sldId id="296" r:id="rId10"/>
    <p:sldId id="297" r:id="rId11"/>
    <p:sldId id="292" r:id="rId12"/>
    <p:sldId id="293" r:id="rId13"/>
    <p:sldId id="29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2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9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21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09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05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58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2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21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95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26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6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82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AAAB8-95A6-482F-B680-653202F4D155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34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VP160 Recitation Class 4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by Li </a:t>
            </a:r>
            <a:r>
              <a:rPr lang="en-US" altLang="zh-CN" dirty="0" err="1" smtClean="0"/>
              <a:t>Chunchao</a:t>
            </a:r>
            <a:endParaRPr lang="en-US" altLang="zh-CN" dirty="0" smtClean="0"/>
          </a:p>
          <a:p>
            <a:pPr algn="r"/>
            <a:r>
              <a:rPr lang="en-US" altLang="zh-CN" smtClean="0"/>
              <a:t>2016/6/21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65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Non-inertial frame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171450" y="1027906"/>
                <a:ext cx="1188720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/>
                  <a:t>A small bead can slide without friction on a circular hoop that is in a vertical plane and has </a:t>
                </a:r>
                <a:r>
                  <a:rPr lang="en-US" altLang="zh-CN" sz="3200" dirty="0" smtClean="0"/>
                  <a:t>a radius </a:t>
                </a:r>
                <a:r>
                  <a:rPr lang="en-US" altLang="zh-CN" sz="3200" dirty="0"/>
                  <a:t>R. </a:t>
                </a:r>
                <a:r>
                  <a:rPr lang="en-US" altLang="zh-CN" sz="3200" dirty="0" smtClean="0"/>
                  <a:t>The hoop is rotating with angular speed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3200" i="1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</m:oMath>
                </a14:m>
                <a:r>
                  <a:rPr lang="en-US" altLang="zh-CN" sz="3200" dirty="0" smtClean="0"/>
                  <a:t>. Find </a:t>
                </a:r>
                <a:r>
                  <a:rPr lang="en-US" altLang="zh-CN" sz="3200" dirty="0"/>
                  <a:t>points on the hoop, such that if we place the bead there it will remain at rest.</a:t>
                </a:r>
              </a:p>
              <a:p>
                <a:r>
                  <a:rPr lang="en-US" altLang="zh-CN" sz="3200" dirty="0"/>
                  <a:t>Acceleration due to gravity is g.</a:t>
                </a:r>
                <a:endParaRPr lang="zh-CN" altLang="en-US" sz="3200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1027906"/>
                <a:ext cx="11887200" cy="2554545"/>
              </a:xfrm>
              <a:prstGeom prst="rect">
                <a:avLst/>
              </a:prstGeom>
              <a:blipFill rotWithShape="0">
                <a:blip r:embed="rId3"/>
                <a:stretch>
                  <a:fillRect l="-1282" t="-3103" b="-6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77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Problems in the Midterm 1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52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P2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97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P4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26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Short Review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0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Damped </a:t>
            </a:r>
            <a:r>
              <a:rPr lang="en-US" altLang="zh-CN" dirty="0" smtClean="0"/>
              <a:t>Oscillation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1027906"/>
            <a:ext cx="1188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171450" y="1027906"/>
            <a:ext cx="1188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Equation of motion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Answer of this equation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Overdamped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Underdamped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Critical damped</a:t>
            </a:r>
          </a:p>
        </p:txBody>
      </p:sp>
    </p:spTree>
    <p:extLst>
      <p:ext uri="{BB962C8B-B14F-4D97-AF65-F5344CB8AC3E}">
        <p14:creationId xmlns:p14="http://schemas.microsoft.com/office/powerpoint/2010/main" val="161641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Forced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1027906"/>
            <a:ext cx="1188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171450" y="1027906"/>
            <a:ext cx="1188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Equation of motion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Answer of this equation</a:t>
            </a:r>
          </a:p>
        </p:txBody>
      </p:sp>
    </p:spTree>
    <p:extLst>
      <p:ext uri="{BB962C8B-B14F-4D97-AF65-F5344CB8AC3E}">
        <p14:creationId xmlns:p14="http://schemas.microsoft.com/office/powerpoint/2010/main" val="323790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Non-inertial Frame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1027906"/>
            <a:ext cx="1188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171450" y="1027906"/>
            <a:ext cx="1188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Four pseudo forces </a:t>
            </a:r>
          </a:p>
        </p:txBody>
      </p:sp>
    </p:spTree>
    <p:extLst>
      <p:ext uri="{BB962C8B-B14F-4D97-AF65-F5344CB8AC3E}">
        <p14:creationId xmlns:p14="http://schemas.microsoft.com/office/powerpoint/2010/main" val="123686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Solving Problems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33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Non-inertial frame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71450" y="1027906"/>
                <a:ext cx="118872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/>
                  <a:t>A particle is moving as a uniform circular</a:t>
                </a:r>
                <a:r>
                  <a:rPr lang="en-US" altLang="zh-CN" sz="3200" dirty="0"/>
                  <a:t> </a:t>
                </a:r>
                <a:r>
                  <a:rPr lang="en-US" altLang="zh-CN" sz="3200" dirty="0" smtClean="0"/>
                  <a:t>motion with angular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3200" i="1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</m:oMath>
                </a14:m>
                <a:r>
                  <a:rPr lang="en-US" altLang="zh-CN" sz="3200" dirty="0" smtClean="0"/>
                  <a:t>and radius R. Verify the acceleration in </a:t>
                </a:r>
                <a:r>
                  <a:rPr lang="en-US" altLang="zh-CN" sz="3200" dirty="0" err="1" smtClean="0"/>
                  <a:t>i</a:t>
                </a:r>
                <a:r>
                  <a:rPr lang="en-US" altLang="zh-CN" sz="3200" dirty="0" smtClean="0"/>
                  <a:t>) the ground FOR; ii) The FOR rotating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3200" i="1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</m:oMath>
                </a14:m>
                <a:r>
                  <a:rPr lang="en-US" altLang="zh-CN" sz="3200" dirty="0"/>
                  <a:t>; iii) The FOR rotating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altLang="zh-CN" sz="3200" i="1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</m:oMath>
                </a14:m>
                <a:r>
                  <a:rPr lang="en-US" altLang="zh-CN" sz="3200" dirty="0"/>
                  <a:t>; </a:t>
                </a: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1027906"/>
                <a:ext cx="11887200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282" t="-5058" r="-462" b="-12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0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Non-inertial frame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1450" y="1027906"/>
            <a:ext cx="1188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One day, you fell in love with the hierarch Kong. Unfortunately, before you show your love to the hierarch, you were beat by </a:t>
            </a:r>
            <a:r>
              <a:rPr lang="en-US" altLang="zh-CN" sz="3200" dirty="0" smtClean="0"/>
              <a:t>fanatical fans </a:t>
            </a:r>
            <a:r>
              <a:rPr lang="en-US" altLang="zh-CN" sz="3200" dirty="0"/>
              <a:t>and </a:t>
            </a:r>
            <a:r>
              <a:rPr lang="en-US" altLang="zh-CN" sz="3200" dirty="0" smtClean="0"/>
              <a:t>lost conscious. When you awaked, you found you were in a small room with only a toilet. When the toilet was flushed, the water rotated in counter clockwise. </a:t>
            </a:r>
            <a:r>
              <a:rPr lang="en-US" altLang="zh-CN" sz="3200" dirty="0"/>
              <a:t>What </a:t>
            </a:r>
            <a:r>
              <a:rPr lang="en-US" altLang="zh-CN" sz="3200" dirty="0" smtClean="0"/>
              <a:t>hemisphere are you, North or South?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83126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Non-inertial frame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1450" y="1027906"/>
            <a:ext cx="1188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 box is </a:t>
            </a:r>
            <a:r>
              <a:rPr lang="en-US" altLang="zh-CN" sz="3200" dirty="0" smtClean="0"/>
              <a:t>filled </a:t>
            </a:r>
            <a:r>
              <a:rPr lang="en-US" altLang="zh-CN" sz="3200" dirty="0"/>
              <a:t>with a liquid and is placed on a horizontal surface. Find the angle that the </a:t>
            </a:r>
            <a:r>
              <a:rPr lang="en-US" altLang="zh-CN" sz="3200" dirty="0" smtClean="0"/>
              <a:t>surface of </a:t>
            </a:r>
            <a:r>
              <a:rPr lang="en-US" altLang="zh-CN" sz="3200" dirty="0"/>
              <a:t>the liquid forms with the horizontal if we pull the box with acceleration a.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0252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</TotalTime>
  <Words>201</Words>
  <Application>Microsoft Office PowerPoint</Application>
  <PresentationFormat>宽屏</PresentationFormat>
  <Paragraphs>28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Cambria Math</vt:lpstr>
      <vt:lpstr>Office 主题</vt:lpstr>
      <vt:lpstr>VP160 Recitation Class 4</vt:lpstr>
      <vt:lpstr>Short Review</vt:lpstr>
      <vt:lpstr>Damped Oscillation</vt:lpstr>
      <vt:lpstr>Forced Oscillation</vt:lpstr>
      <vt:lpstr>Non-inertial Frame</vt:lpstr>
      <vt:lpstr>Solving Problems</vt:lpstr>
      <vt:lpstr>Non-inertial frame</vt:lpstr>
      <vt:lpstr>Non-inertial frame</vt:lpstr>
      <vt:lpstr>Non-inertial frame</vt:lpstr>
      <vt:lpstr>Non-inertial frame</vt:lpstr>
      <vt:lpstr>Problems in the Midterm 1</vt:lpstr>
      <vt:lpstr>P2</vt:lpstr>
      <vt:lpstr>P4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lcc</dc:creator>
  <cp:lastModifiedBy>Li Chunchao</cp:lastModifiedBy>
  <cp:revision>93</cp:revision>
  <dcterms:created xsi:type="dcterms:W3CDTF">2016-05-10T10:07:32Z</dcterms:created>
  <dcterms:modified xsi:type="dcterms:W3CDTF">2016-06-21T05:01:18Z</dcterms:modified>
</cp:coreProperties>
</file>