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9" r:id="rId5"/>
    <p:sldId id="290" r:id="rId6"/>
    <p:sldId id="267" r:id="rId7"/>
    <p:sldId id="291" r:id="rId8"/>
    <p:sldId id="298" r:id="rId9"/>
    <p:sldId id="296" r:id="rId10"/>
    <p:sldId id="299" r:id="rId11"/>
    <p:sldId id="301" r:id="rId12"/>
    <p:sldId id="30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VP160 Recitation Class 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2016/6/28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Conservative 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44234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Show that central forces F(r) = f(r)</a:t>
            </a:r>
            <a:r>
              <a:rPr lang="en-US" altLang="zh-CN" sz="3200" b="1" dirty="0"/>
              <a:t>r</a:t>
            </a:r>
            <a:r>
              <a:rPr lang="en-US" altLang="zh-CN" sz="3200" dirty="0"/>
              <a:t> are conservative.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304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</a:t>
            </a:r>
            <a:r>
              <a:rPr lang="en-US" altLang="zh-CN" dirty="0" smtClean="0"/>
              <a:t>Problems for Fun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solution is NOT official way to solve the question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Conservative 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Use potential field to solve this problem.</a:t>
            </a:r>
          </a:p>
          <a:p>
            <a:r>
              <a:rPr lang="en-US" altLang="zh-CN" sz="3200" dirty="0" smtClean="0"/>
              <a:t>Hint: the surface of water is </a:t>
            </a:r>
            <a:r>
              <a:rPr lang="en-US" altLang="zh-CN" sz="3200" dirty="0"/>
              <a:t>equipotential </a:t>
            </a:r>
            <a:r>
              <a:rPr lang="en-US" altLang="zh-CN" sz="3200" dirty="0" smtClean="0"/>
              <a:t>plane</a:t>
            </a:r>
            <a:endParaRPr lang="en-US" altLang="zh-CN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67"/>
          <a:stretch/>
        </p:blipFill>
        <p:spPr>
          <a:xfrm>
            <a:off x="171450" y="1027906"/>
            <a:ext cx="10982325" cy="10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Work and Energy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Kinetic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Work-kinetic energy theorem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616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Potential F</a:t>
            </a:r>
            <a:r>
              <a:rPr lang="en-US" altLang="zh-CN" dirty="0" smtClean="0"/>
              <a:t>orce Fields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Work done independent of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Rot F=0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Conservation of </a:t>
            </a:r>
            <a:r>
              <a:rPr lang="en-US" altLang="zh-CN" sz="3200" dirty="0"/>
              <a:t>mechanical </a:t>
            </a:r>
            <a:r>
              <a:rPr lang="en-US" altLang="zh-CN" sz="3200" dirty="0" smtClean="0"/>
              <a:t>energy </a:t>
            </a:r>
          </a:p>
        </p:txBody>
      </p:sp>
    </p:spTree>
    <p:extLst>
      <p:ext uri="{BB962C8B-B14F-4D97-AF65-F5344CB8AC3E}">
        <p14:creationId xmlns:p14="http://schemas.microsoft.com/office/powerpoint/2010/main" val="32379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Energy diagrams (1D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equilibrium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smtClean="0"/>
              <a:t>motion </a:t>
            </a:r>
            <a:r>
              <a:rPr lang="en-US" altLang="zh-CN" sz="3200" dirty="0"/>
              <a:t>in the vicinity if a stable equilibrium </a:t>
            </a:r>
            <a:r>
              <a:rPr lang="en-US" altLang="zh-CN" sz="3200"/>
              <a:t>(</a:t>
            </a:r>
            <a:r>
              <a:rPr lang="en-US" altLang="zh-CN" sz="3200" smtClean="0"/>
              <a:t>harmonic approximation</a:t>
            </a:r>
            <a:r>
              <a:rPr lang="en-US" altLang="zh-CN" sz="3200" dirty="0"/>
              <a:t>)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368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Energy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particle with mass m slides from the top of a frictionless hemisphere with radius R. Find </a:t>
            </a:r>
            <a:r>
              <a:rPr lang="en-US" altLang="zh-CN" sz="3200" dirty="0" smtClean="0"/>
              <a:t>the place </a:t>
            </a:r>
            <a:r>
              <a:rPr lang="en-US" altLang="zh-CN" sz="3200" dirty="0"/>
              <a:t>where the particle loses contact with the surface of the ball. What is its speed at this instant</a:t>
            </a:r>
            <a:r>
              <a:rPr lang="en-US" altLang="zh-CN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12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Energy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 </a:t>
            </a:r>
            <a:r>
              <a:rPr lang="en-US" altLang="zh-CN" sz="3200" dirty="0"/>
              <a:t>uniform cylinder of mass m, radius R and </a:t>
            </a:r>
            <a:r>
              <a:rPr lang="en-US" altLang="zh-CN" sz="3200" dirty="0" smtClean="0"/>
              <a:t>length l </a:t>
            </a:r>
            <a:r>
              <a:rPr lang="en-US" altLang="zh-CN" sz="3200" dirty="0"/>
              <a:t>is </a:t>
            </a:r>
            <a:r>
              <a:rPr lang="en-US" altLang="zh-CN" sz="3200" dirty="0" smtClean="0"/>
              <a:t>floating </a:t>
            </a:r>
            <a:r>
              <a:rPr lang="en-US" altLang="zh-CN" sz="3200" dirty="0"/>
              <a:t>vertically in a liquid, so that it </a:t>
            </a:r>
            <a:r>
              <a:rPr lang="en-US" altLang="zh-CN" sz="3200" dirty="0" smtClean="0"/>
              <a:t>is half-immersed </a:t>
            </a:r>
            <a:r>
              <a:rPr lang="en-US" altLang="zh-CN" sz="3200" dirty="0"/>
              <a:t>in the liquid. Find the density of the liquid and minimum work needed to pull </a:t>
            </a:r>
            <a:r>
              <a:rPr lang="en-US" altLang="zh-CN" sz="3200" dirty="0" smtClean="0"/>
              <a:t>the cylinder </a:t>
            </a:r>
            <a:r>
              <a:rPr lang="en-US" altLang="zh-CN" sz="3200" dirty="0"/>
              <a:t>completely above the liquid's surface.</a:t>
            </a:r>
          </a:p>
        </p:txBody>
      </p:sp>
    </p:spTree>
    <p:extLst>
      <p:ext uri="{BB962C8B-B14F-4D97-AF65-F5344CB8AC3E}">
        <p14:creationId xmlns:p14="http://schemas.microsoft.com/office/powerpoint/2010/main" val="34871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Conservative 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" y="1236113"/>
            <a:ext cx="12178206" cy="14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192</Words>
  <Application>Microsoft Office PowerPoint</Application>
  <PresentationFormat>宽屏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VP160 Recitation Class 5</vt:lpstr>
      <vt:lpstr>Short Review</vt:lpstr>
      <vt:lpstr>Work and Energy</vt:lpstr>
      <vt:lpstr>Potential Force Fields</vt:lpstr>
      <vt:lpstr>Energy diagrams (1D)</vt:lpstr>
      <vt:lpstr>Solving Problems</vt:lpstr>
      <vt:lpstr>Energy</vt:lpstr>
      <vt:lpstr>Energy</vt:lpstr>
      <vt:lpstr>Conservative field</vt:lpstr>
      <vt:lpstr>Conservative field</vt:lpstr>
      <vt:lpstr>Solving Problems for Fun</vt:lpstr>
      <vt:lpstr>Conservative field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102</cp:revision>
  <dcterms:created xsi:type="dcterms:W3CDTF">2016-05-10T10:07:32Z</dcterms:created>
  <dcterms:modified xsi:type="dcterms:W3CDTF">2016-06-28T09:47:43Z</dcterms:modified>
</cp:coreProperties>
</file>