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89" r:id="rId5"/>
    <p:sldId id="304" r:id="rId6"/>
    <p:sldId id="267" r:id="rId7"/>
    <p:sldId id="291" r:id="rId8"/>
    <p:sldId id="305" r:id="rId9"/>
    <p:sldId id="30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2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1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9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5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8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2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6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AAB8-95A6-482F-B680-653202F4D155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4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VP160 Recitation Class 7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by Li </a:t>
            </a:r>
            <a:r>
              <a:rPr lang="en-US" altLang="zh-CN" dirty="0" err="1" smtClean="0"/>
              <a:t>Chunchao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2016/7/19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6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Short Review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Angular momentum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Angular </a:t>
            </a:r>
            <a:r>
              <a:rPr lang="en-US" altLang="zh-CN" sz="3200" dirty="0" smtClean="0"/>
              <a:t>momentum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Torque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Central force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Moment of inertia for a particle about a point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C</a:t>
            </a:r>
            <a:r>
              <a:rPr lang="en-US" altLang="zh-CN" sz="3200" dirty="0" smtClean="0"/>
              <a:t>onservation </a:t>
            </a:r>
            <a:r>
              <a:rPr lang="en-US" altLang="zh-CN" sz="3200" dirty="0"/>
              <a:t>of angular momentum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6164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Rigid body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Definition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Tensor of inertia</a:t>
            </a:r>
            <a:endParaRPr lang="en-US" altLang="zh-CN" sz="32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538" y="331568"/>
            <a:ext cx="6753225" cy="2562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3225361"/>
            <a:ext cx="108108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oments </a:t>
            </a:r>
            <a:r>
              <a:rPr lang="en-US" altLang="zh-CN" dirty="0"/>
              <a:t>of inertia about a </a:t>
            </a:r>
            <a:r>
              <a:rPr lang="en-US" altLang="zh-CN" dirty="0" smtClean="0"/>
              <a:t>fixed axis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Some regular shape</a:t>
            </a:r>
          </a:p>
        </p:txBody>
      </p:sp>
    </p:spTree>
    <p:extLst>
      <p:ext uri="{BB962C8B-B14F-4D97-AF65-F5344CB8AC3E}">
        <p14:creationId xmlns:p14="http://schemas.microsoft.com/office/powerpoint/2010/main" val="16671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Solving Problems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3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Angular momentum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 particle is dragged to the origin by a string. The decrease speed of the length of the </a:t>
            </a:r>
            <a:r>
              <a:rPr lang="en-US" altLang="zh-CN" sz="3200" dirty="0" smtClean="0"/>
              <a:t>string </a:t>
            </a:r>
            <a:r>
              <a:rPr lang="en-US" altLang="zh-CN" sz="3200" dirty="0" smtClean="0"/>
              <a:t>is v. The particle moving with initial speed v1. Its mass is m. Find </a:t>
            </a:r>
            <a:r>
              <a:rPr lang="en-US" altLang="zh-CN" sz="3200" dirty="0"/>
              <a:t>the </a:t>
            </a:r>
            <a:r>
              <a:rPr lang="en-US" altLang="zh-CN" sz="3200" dirty="0" smtClean="0"/>
              <a:t>trajectory. The initial state is r=l0, </a:t>
            </a:r>
            <a:r>
              <a:rPr lang="zh-CN" altLang="en-US" sz="3200" dirty="0" smtClean="0">
                <a:latin typeface="Cambria Math" panose="02040503050406030204" pitchFamily="18" charset="0"/>
              </a:rPr>
              <a:t>𝜑</a:t>
            </a:r>
            <a:r>
              <a:rPr lang="en-US" altLang="zh-CN" sz="3200" dirty="0" smtClean="0">
                <a:latin typeface="Cambria Math" panose="02040503050406030204" pitchFamily="18" charset="0"/>
              </a:rPr>
              <a:t>=0.</a:t>
            </a:r>
            <a:endParaRPr lang="en-US" altLang="zh-CN" sz="32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9" t="17465"/>
          <a:stretch/>
        </p:blipFill>
        <p:spPr>
          <a:xfrm>
            <a:off x="271166" y="2985589"/>
            <a:ext cx="3536231" cy="283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Angular momentum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 square with side length 2a, lies in plane z = 0 and has masses m1 and m2 in its </a:t>
            </a:r>
            <a:r>
              <a:rPr lang="en-US" altLang="zh-CN" sz="3200" dirty="0" smtClean="0"/>
              <a:t>vertices.</a:t>
            </a:r>
            <a:endParaRPr lang="en-US" altLang="zh-CN" sz="3200" dirty="0"/>
          </a:p>
          <a:p>
            <a:r>
              <a:rPr lang="en-US" altLang="zh-CN" sz="3200" dirty="0"/>
              <a:t>(a) Find </a:t>
            </a:r>
            <a:r>
              <a:rPr lang="en-US" altLang="zh-CN" sz="3200" dirty="0" smtClean="0"/>
              <a:t>the </a:t>
            </a:r>
            <a:r>
              <a:rPr lang="en-US" altLang="zh-CN" sz="3200" dirty="0"/>
              <a:t>tensor of </a:t>
            </a:r>
            <a:r>
              <a:rPr lang="en-US" altLang="zh-CN" sz="3200" dirty="0" smtClean="0"/>
              <a:t>inertia</a:t>
            </a:r>
            <a:endParaRPr lang="en-US" altLang="zh-CN" sz="3200" dirty="0"/>
          </a:p>
          <a:p>
            <a:r>
              <a:rPr lang="en-US" altLang="zh-CN" sz="3200" dirty="0"/>
              <a:t>(b) </a:t>
            </a:r>
            <a:r>
              <a:rPr lang="en-US" altLang="zh-CN" sz="3200" dirty="0" err="1"/>
              <a:t>Diagonalize</a:t>
            </a:r>
            <a:r>
              <a:rPr lang="en-US" altLang="zh-CN" sz="3200" dirty="0"/>
              <a:t> this tensor </a:t>
            </a:r>
            <a:r>
              <a:rPr lang="en-US" altLang="zh-CN" sz="3200" dirty="0" smtClean="0"/>
              <a:t>(find </a:t>
            </a:r>
            <a:r>
              <a:rPr lang="en-US" altLang="zh-CN" sz="3200" dirty="0"/>
              <a:t>principal moments of inertia and directions of the principal axes).</a:t>
            </a:r>
            <a:endParaRPr lang="en-US" altLang="zh-CN" sz="32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28" y="3119479"/>
            <a:ext cx="3543300" cy="276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Moments of inertia about a fixed axis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Prove </a:t>
            </a:r>
            <a:r>
              <a:rPr lang="en-US" altLang="zh-CN" sz="3200" dirty="0"/>
              <a:t>the </a:t>
            </a:r>
            <a:r>
              <a:rPr lang="en-US" altLang="zh-CN" sz="3200" dirty="0" smtClean="0"/>
              <a:t>moments </a:t>
            </a:r>
            <a:r>
              <a:rPr lang="en-US" altLang="zh-CN" sz="3200" dirty="0"/>
              <a:t>of </a:t>
            </a:r>
            <a:r>
              <a:rPr lang="en-US" altLang="zh-CN" sz="3200" dirty="0" smtClean="0"/>
              <a:t>inertia about principal axis for cylinder </a:t>
            </a:r>
          </a:p>
        </p:txBody>
      </p:sp>
    </p:spTree>
    <p:extLst>
      <p:ext uri="{BB962C8B-B14F-4D97-AF65-F5344CB8AC3E}">
        <p14:creationId xmlns:p14="http://schemas.microsoft.com/office/powerpoint/2010/main" val="28250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169</Words>
  <Application>Microsoft Office PowerPoint</Application>
  <PresentationFormat>宽屏</PresentationFormat>
  <Paragraphs>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Cambria Math</vt:lpstr>
      <vt:lpstr>Office 主题</vt:lpstr>
      <vt:lpstr>VP160 Recitation Class 7</vt:lpstr>
      <vt:lpstr>Short Review</vt:lpstr>
      <vt:lpstr>Angular momentum</vt:lpstr>
      <vt:lpstr>Rigid body</vt:lpstr>
      <vt:lpstr>Moments of inertia about a fixed axis</vt:lpstr>
      <vt:lpstr>Solving Problems</vt:lpstr>
      <vt:lpstr>Angular momentum</vt:lpstr>
      <vt:lpstr>Angular momentum</vt:lpstr>
      <vt:lpstr>Moments of inertia about a fixed axis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lcc</dc:creator>
  <cp:lastModifiedBy>Li Chunchao</cp:lastModifiedBy>
  <cp:revision>129</cp:revision>
  <dcterms:created xsi:type="dcterms:W3CDTF">2016-05-10T10:07:32Z</dcterms:created>
  <dcterms:modified xsi:type="dcterms:W3CDTF">2016-07-19T12:13:43Z</dcterms:modified>
</cp:coreProperties>
</file>