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07" r:id="rId5"/>
    <p:sldId id="310" r:id="rId6"/>
    <p:sldId id="311" r:id="rId7"/>
    <p:sldId id="267" r:id="rId8"/>
    <p:sldId id="291" r:id="rId9"/>
    <p:sldId id="312" r:id="rId10"/>
    <p:sldId id="31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VP160 Recitation Class 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2016/8/2</a:t>
            </a:r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Gravitation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If there is a stone fly from very far place to the earth as the following picture. How fast should the stone fly at very far place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if it will not fall on the earth. The Mass of earth is M. The radius of earth is R.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2531897"/>
            <a:ext cx="4031329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Rigid body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Equilibrium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Center of gravity </a:t>
            </a:r>
          </a:p>
        </p:txBody>
      </p:sp>
    </p:spTree>
    <p:extLst>
      <p:ext uri="{BB962C8B-B14F-4D97-AF65-F5344CB8AC3E}">
        <p14:creationId xmlns:p14="http://schemas.microsoft.com/office/powerpoint/2010/main" val="16164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Elasticity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Stress, strain, and elastic </a:t>
            </a:r>
            <a:r>
              <a:rPr lang="en-US" altLang="zh-CN" sz="3200" dirty="0" smtClean="0"/>
              <a:t>moduli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Elasticity Hooke's law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8138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Liquid mechanics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5408" y="1043948"/>
            <a:ext cx="1188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Pressure at </a:t>
            </a:r>
            <a:r>
              <a:rPr lang="en-US" altLang="zh-CN" sz="3200" dirty="0" smtClean="0"/>
              <a:t>depth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Pascal's law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A</a:t>
            </a:r>
            <a:r>
              <a:rPr lang="en-US" altLang="zh-CN" sz="3200" dirty="0" smtClean="0"/>
              <a:t>bsolute </a:t>
            </a:r>
            <a:r>
              <a:rPr lang="en-US" altLang="zh-CN" sz="3200" dirty="0"/>
              <a:t>pressure and gauge </a:t>
            </a:r>
            <a:r>
              <a:rPr lang="en-US" altLang="zh-CN" sz="3200" dirty="0" smtClean="0"/>
              <a:t>pressure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Buoyancy and </a:t>
            </a:r>
            <a:r>
              <a:rPr lang="en-US" altLang="zh-CN" sz="3200" dirty="0" err="1"/>
              <a:t>Archimedes's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law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Ideal </a:t>
            </a:r>
            <a:r>
              <a:rPr lang="en-US" altLang="zh-CN" sz="3200" dirty="0" smtClean="0"/>
              <a:t>liquid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Surface Tension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Bernoulli's Equation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1568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Gravitation</a:t>
            </a:r>
            <a:r>
              <a:rPr lang="en-US" altLang="zh-CN" b="1" dirty="0" smtClean="0"/>
              <a:t>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5408" y="1043948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gravitational </a:t>
            </a:r>
            <a:r>
              <a:rPr lang="en-US" altLang="zh-CN" sz="3200" dirty="0" smtClean="0"/>
              <a:t>force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potential </a:t>
            </a:r>
            <a:r>
              <a:rPr lang="en-US" altLang="zh-CN" sz="3200" dirty="0"/>
              <a:t>energy and </a:t>
            </a:r>
            <a:r>
              <a:rPr lang="en-US" altLang="zh-CN" sz="3200" dirty="0" smtClean="0"/>
              <a:t>potential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motion </a:t>
            </a:r>
            <a:r>
              <a:rPr lang="en-US" altLang="zh-CN" sz="3200" dirty="0"/>
              <a:t>of satellites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6754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Rigid body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597182"/>
            <a:ext cx="9293392" cy="35893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5408" y="1043948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There is </a:t>
            </a:r>
            <a:r>
              <a:rPr lang="en-US" altLang="zh-CN" sz="3200" smtClean="0"/>
              <a:t>four identical ball </a:t>
            </a:r>
            <a:r>
              <a:rPr lang="en-US" altLang="zh-CN" sz="3200" dirty="0" smtClean="0"/>
              <a:t>laying  as following. The friction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coefficient is the same everywhere. Find the range of friction coefficient.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8312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Liquid mechanics 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After release some liquid by open the valve, the height of liquid change </a:t>
            </a:r>
            <a:r>
              <a:rPr lang="el-GR" altLang="zh-CN" sz="3200" dirty="0" smtClean="0"/>
              <a:t>Δ</a:t>
            </a:r>
            <a:r>
              <a:rPr lang="en-US" altLang="zh-CN" sz="3200" dirty="0" smtClean="0"/>
              <a:t>A,</a:t>
            </a:r>
            <a:r>
              <a:rPr lang="el-GR" altLang="zh-CN" sz="3200" dirty="0"/>
              <a:t> </a:t>
            </a:r>
            <a:r>
              <a:rPr lang="el-GR" altLang="zh-CN" sz="3200" dirty="0" smtClean="0"/>
              <a:t>Δ</a:t>
            </a:r>
            <a:r>
              <a:rPr lang="en-US" altLang="zh-CN" sz="3200" dirty="0" smtClean="0"/>
              <a:t>B,</a:t>
            </a:r>
            <a:r>
              <a:rPr lang="el-GR" altLang="zh-CN" sz="3200" dirty="0"/>
              <a:t> </a:t>
            </a:r>
            <a:r>
              <a:rPr lang="el-GR" altLang="zh-CN" sz="3200" dirty="0" smtClean="0"/>
              <a:t>Δ</a:t>
            </a:r>
            <a:r>
              <a:rPr lang="en-US" altLang="zh-CN" sz="3200" dirty="0" smtClean="0"/>
              <a:t>C. Find the sign and the magnitude relationship between them.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055812"/>
            <a:ext cx="3025756" cy="36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161</Words>
  <Application>Microsoft Office PowerPoint</Application>
  <PresentationFormat>宽屏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VP160 Recitation Class 9</vt:lpstr>
      <vt:lpstr>Short Review</vt:lpstr>
      <vt:lpstr>Rigid body</vt:lpstr>
      <vt:lpstr>Elasticity</vt:lpstr>
      <vt:lpstr>Liquid mechanics </vt:lpstr>
      <vt:lpstr>Gravitation </vt:lpstr>
      <vt:lpstr>Solving Problems</vt:lpstr>
      <vt:lpstr>Rigid body</vt:lpstr>
      <vt:lpstr>Liquid mechanics </vt:lpstr>
      <vt:lpstr>Gravitation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157</cp:revision>
  <dcterms:created xsi:type="dcterms:W3CDTF">2016-05-10T10:07:32Z</dcterms:created>
  <dcterms:modified xsi:type="dcterms:W3CDTF">2016-08-02T12:02:05Z</dcterms:modified>
</cp:coreProperties>
</file>