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67" r:id="rId14"/>
    <p:sldId id="299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1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8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AAB8-95A6-482F-B680-653202F4D155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BA7A-466F-49D8-839B-10D105CFA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VP160 Review Class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 Li </a:t>
            </a:r>
            <a:r>
              <a:rPr lang="en-US" altLang="zh-CN" dirty="0" err="1" smtClean="0"/>
              <a:t>Chunchao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2016/6/15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Special Case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21848" y="4813881"/>
                <a:ext cx="11887200" cy="114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848" y="4813881"/>
                <a:ext cx="11887200" cy="1143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363"/>
            <a:ext cx="12192000" cy="32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ymmetry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95969" y="3995769"/>
                <a:ext cx="11887200" cy="260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969" y="3995769"/>
                <a:ext cx="11887200" cy="26012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2" t="15367" r="212" b="-3157"/>
          <a:stretch/>
        </p:blipFill>
        <p:spPr>
          <a:xfrm>
            <a:off x="93094" y="1050730"/>
            <a:ext cx="12192000" cy="28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Analysis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21848" y="4874910"/>
                <a:ext cx="11887200" cy="1605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sz="3200" b="0" i="1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+.. ….)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848" y="4874910"/>
                <a:ext cx="11887200" cy="16058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2" y="1138660"/>
            <a:ext cx="9708130" cy="36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Solving Problems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3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Kinematics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626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 stick can only move up and down</a:t>
            </a:r>
            <a:r>
              <a:rPr lang="en-US" altLang="zh-CN" sz="3200" dirty="0"/>
              <a:t>, </a:t>
            </a:r>
            <a:r>
              <a:rPr lang="en-US" altLang="zh-CN" sz="3200" dirty="0" smtClean="0"/>
              <a:t>a </a:t>
            </a:r>
            <a:r>
              <a:rPr lang="en-US" altLang="zh-CN" sz="3200" dirty="0" err="1" smtClean="0"/>
              <a:t>semicylinder</a:t>
            </a:r>
            <a:r>
              <a:rPr lang="en-US" altLang="zh-CN" sz="3200" dirty="0" smtClean="0"/>
              <a:t> move below the stick with speed v, we know the angle </a:t>
            </a:r>
            <a:r>
              <a:rPr lang="el-GR" altLang="zh-CN" sz="3200" dirty="0" smtClean="0"/>
              <a:t>α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and radius R. </a:t>
            </a:r>
            <a:r>
              <a:rPr lang="en-US" altLang="zh-CN" sz="3200" dirty="0"/>
              <a:t>F</a:t>
            </a:r>
            <a:r>
              <a:rPr lang="en-US" altLang="zh-CN" sz="3200" dirty="0" smtClean="0"/>
              <a:t>ind the speed and the  acceleration of the stick.</a:t>
            </a:r>
            <a:endParaRPr lang="en-US" altLang="zh-CN" sz="3200" dirty="0"/>
          </a:p>
        </p:txBody>
      </p:sp>
      <p:pic>
        <p:nvPicPr>
          <p:cNvPr id="5" name="图片 4" descr="无标题 - 画图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23553" r="32067" b="37225"/>
          <a:stretch/>
        </p:blipFill>
        <p:spPr>
          <a:xfrm>
            <a:off x="385645" y="2583509"/>
            <a:ext cx="5581291" cy="25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Short Review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Problems in Homework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Read the Problems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98331"/>
            <a:ext cx="1060132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298495"/>
            <a:ext cx="10639425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951858"/>
            <a:ext cx="10544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Read the Problems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278833"/>
            <a:ext cx="10982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Don’t Trust Intuition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363"/>
            <a:ext cx="12192000" cy="32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smtClean="0"/>
              <a:t>to </a:t>
            </a:r>
            <a:r>
              <a:rPr lang="en-US" altLang="zh-CN" smtClean="0"/>
              <a:t>Find </a:t>
            </a:r>
            <a:r>
              <a:rPr lang="en-US" altLang="zh-CN" dirty="0" smtClean="0"/>
              <a:t>the Surface of liquid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1450" y="102790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323611"/>
            <a:ext cx="11067870" cy="20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Small Tricks to Check Answer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Unit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1027906"/>
            <a:ext cx="12192000" cy="518455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836"/>
            <a:ext cx="3176291" cy="701101"/>
          </a:xfrm>
        </p:spPr>
      </p:pic>
      <p:sp>
        <p:nvSpPr>
          <p:cNvPr id="14" name="矩形 13"/>
          <p:cNvSpPr/>
          <p:nvPr/>
        </p:nvSpPr>
        <p:spPr>
          <a:xfrm>
            <a:off x="295275" y="980281"/>
            <a:ext cx="5915025" cy="4762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-121848" y="4813881"/>
                <a:ext cx="11887200" cy="10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848" y="4813881"/>
                <a:ext cx="11887200" cy="10987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363"/>
            <a:ext cx="12192000" cy="32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92</Words>
  <Application>Microsoft Office PowerPoint</Application>
  <PresentationFormat>宽屏</PresentationFormat>
  <Paragraphs>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Cambria Math</vt:lpstr>
      <vt:lpstr>Office 主题</vt:lpstr>
      <vt:lpstr>VP160 Review Class 1</vt:lpstr>
      <vt:lpstr>Short Review</vt:lpstr>
      <vt:lpstr>Problems in Homework</vt:lpstr>
      <vt:lpstr>Read the Problems</vt:lpstr>
      <vt:lpstr>Read the Problems</vt:lpstr>
      <vt:lpstr>Don’t Trust Intuition</vt:lpstr>
      <vt:lpstr>How to Find the Surface of liquid</vt:lpstr>
      <vt:lpstr>Small Tricks to Check Answer</vt:lpstr>
      <vt:lpstr>Unit</vt:lpstr>
      <vt:lpstr>Special Case</vt:lpstr>
      <vt:lpstr>Symmetry</vt:lpstr>
      <vt:lpstr>Analysis</vt:lpstr>
      <vt:lpstr>Solving Problems</vt:lpstr>
      <vt:lpstr>Kinematics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lcc</dc:creator>
  <cp:lastModifiedBy>Li Chunchao</cp:lastModifiedBy>
  <cp:revision>94</cp:revision>
  <dcterms:created xsi:type="dcterms:W3CDTF">2016-05-10T10:07:32Z</dcterms:created>
  <dcterms:modified xsi:type="dcterms:W3CDTF">2016-06-15T08:46:51Z</dcterms:modified>
</cp:coreProperties>
</file>