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301" r:id="rId5"/>
    <p:sldId id="306" r:id="rId6"/>
    <p:sldId id="302" r:id="rId7"/>
    <p:sldId id="304" r:id="rId8"/>
    <p:sldId id="305" r:id="rId9"/>
    <p:sldId id="307" r:id="rId10"/>
    <p:sldId id="30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AB8-95A6-482F-B680-653202F4D15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VP160 Review Class 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Li </a:t>
            </a:r>
            <a:r>
              <a:rPr lang="en-US" altLang="zh-CN" dirty="0" err="1" smtClean="0"/>
              <a:t>Chunchao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2016/6/15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4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Short Review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Problems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Lagrangian</a:t>
            </a:r>
            <a:r>
              <a:rPr lang="en-US" altLang="zh-CN" dirty="0"/>
              <a:t> Mechanics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Two particles are fixed by three springs as followed.  The particles and springs are all on a table. Find out the equation of motion.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099972"/>
            <a:ext cx="6048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Lagrangian</a:t>
            </a:r>
            <a:r>
              <a:rPr lang="en-US" altLang="zh-CN" dirty="0"/>
              <a:t> Mechanics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Find </a:t>
            </a:r>
            <a:r>
              <a:rPr lang="en-US" altLang="zh-CN" sz="3200" dirty="0" smtClean="0"/>
              <a:t>out the equation of motion.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77"/>
          <a:stretch/>
        </p:blipFill>
        <p:spPr>
          <a:xfrm>
            <a:off x="295275" y="1729180"/>
            <a:ext cx="7256408" cy="37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Momentum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One day, Mr. Kong want to buy 5kg rice from Mr. Li. Mr. Li dump the rice uniformly. When the reading on the </a:t>
            </a:r>
            <a:r>
              <a:rPr lang="en-US" altLang="zh-CN" sz="3200" dirty="0" err="1" smtClean="0"/>
              <a:t>weighter</a:t>
            </a:r>
            <a:r>
              <a:rPr lang="en-US" altLang="zh-CN" sz="3200" dirty="0" smtClean="0"/>
              <a:t> is 5kg. Mr. Li stop dumping. Mr. </a:t>
            </a:r>
            <a:r>
              <a:rPr lang="en-US" altLang="zh-CN" sz="3200" dirty="0" err="1" smtClean="0"/>
              <a:t>kong</a:t>
            </a:r>
            <a:r>
              <a:rPr lang="en-US" altLang="zh-CN" sz="3200" dirty="0" smtClean="0"/>
              <a:t> think the final on the </a:t>
            </a:r>
            <a:r>
              <a:rPr lang="en-US" altLang="zh-CN" sz="3200" dirty="0" err="1" smtClean="0"/>
              <a:t>weighter</a:t>
            </a:r>
            <a:r>
              <a:rPr lang="en-US" altLang="zh-CN" sz="3200" dirty="0" smtClean="0"/>
              <a:t> is less than 5kg. Is he right?</a:t>
            </a:r>
          </a:p>
        </p:txBody>
      </p:sp>
    </p:spTree>
    <p:extLst>
      <p:ext uri="{BB962C8B-B14F-4D97-AF65-F5344CB8AC3E}">
        <p14:creationId xmlns:p14="http://schemas.microsoft.com/office/powerpoint/2010/main" val="14825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Collision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Find the speed of two balls after </a:t>
            </a:r>
            <a:r>
              <a:rPr lang="en-US" altLang="zh-CN" sz="3200" dirty="0" err="1" smtClean="0"/>
              <a:t>collicsion</a:t>
            </a:r>
            <a:r>
              <a:rPr lang="en-US" altLang="zh-CN" sz="3200" dirty="0" smtClean="0"/>
              <a:t> when </a:t>
            </a:r>
          </a:p>
          <a:p>
            <a:pPr marL="514350" indent="-514350">
              <a:buAutoNum type="arabicParenR"/>
            </a:pPr>
            <a:r>
              <a:rPr lang="en-US" altLang="zh-CN" sz="3200" dirty="0" smtClean="0"/>
              <a:t>It is an elastic collision</a:t>
            </a:r>
          </a:p>
          <a:p>
            <a:pPr marL="514350" indent="-514350">
              <a:buAutoNum type="arabicParenR"/>
            </a:pPr>
            <a:r>
              <a:rPr lang="en-US" altLang="zh-CN" sz="3200" dirty="0" smtClean="0"/>
              <a:t>The coefficient</a:t>
            </a:r>
            <a:r>
              <a:rPr lang="en-US" altLang="zh-CN" sz="3200" dirty="0"/>
              <a:t> of </a:t>
            </a:r>
            <a:r>
              <a:rPr lang="en-US" altLang="zh-CN" sz="3200" dirty="0" smtClean="0"/>
              <a:t>restitution is e.</a:t>
            </a:r>
          </a:p>
        </p:txBody>
      </p:sp>
      <p:pic>
        <p:nvPicPr>
          <p:cNvPr id="9" name="Picture 2" descr="http://www.pep.com.cn/gzwl/jszx/jxyj/jfxf/201409/W0201409105793566006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7" y="3620185"/>
            <a:ext cx="6029888" cy="14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8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Collision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095611"/>
            <a:ext cx="5676900" cy="29432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1450" y="1027906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The collision is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elastic. The second collision happened at the same place. All bulks are static </a:t>
            </a:r>
            <a:r>
              <a:rPr lang="en-US" altLang="zh-CN" sz="3200" smtClean="0"/>
              <a:t>as t=0. Find </a:t>
            </a:r>
            <a:r>
              <a:rPr lang="en-US" altLang="zh-CN" sz="3200" dirty="0" smtClean="0"/>
              <a:t>h. </a:t>
            </a:r>
          </a:p>
        </p:txBody>
      </p:sp>
    </p:spTree>
    <p:extLst>
      <p:ext uri="{BB962C8B-B14F-4D97-AF65-F5344CB8AC3E}">
        <p14:creationId xmlns:p14="http://schemas.microsoft.com/office/powerpoint/2010/main" val="10987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Rocket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/>
              <a:t>Prove </a:t>
            </a:r>
            <a:r>
              <a:rPr lang="en-US" altLang="zh-CN" dirty="0" err="1"/>
              <a:t>Tsiolkovsky</a:t>
            </a:r>
            <a:r>
              <a:rPr lang="en-US" altLang="zh-CN" dirty="0"/>
              <a:t> rocket equation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69" y="2218259"/>
            <a:ext cx="5819447" cy="2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8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156</Words>
  <Application>Microsoft Office PowerPoint</Application>
  <PresentationFormat>宽屏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VP160 Review Class 1</vt:lpstr>
      <vt:lpstr>Short Review</vt:lpstr>
      <vt:lpstr>Solving Problems</vt:lpstr>
      <vt:lpstr>Lagrangian Mechanics</vt:lpstr>
      <vt:lpstr>Lagrangian Mechanics</vt:lpstr>
      <vt:lpstr>Momentum</vt:lpstr>
      <vt:lpstr>Collision</vt:lpstr>
      <vt:lpstr>Collision</vt:lpstr>
      <vt:lpstr>Rocket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lcc</dc:creator>
  <cp:lastModifiedBy>Li Chunchao</cp:lastModifiedBy>
  <cp:revision>97</cp:revision>
  <dcterms:created xsi:type="dcterms:W3CDTF">2016-05-10T10:07:32Z</dcterms:created>
  <dcterms:modified xsi:type="dcterms:W3CDTF">2016-07-12T18:19:07Z</dcterms:modified>
</cp:coreProperties>
</file>