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301" r:id="rId5"/>
    <p:sldId id="303" r:id="rId6"/>
    <p:sldId id="304" r:id="rId7"/>
    <p:sldId id="302" r:id="rId8"/>
    <p:sldId id="30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1734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86921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80509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69505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4865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91902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43021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11295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96026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9146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5AAAB8-95A6-482F-B680-653202F4D155}" type="datetimeFigureOut">
              <a:rPr lang="zh-CN" altLang="en-US" smtClean="0"/>
              <a:t>2016/8/2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16182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AAAB8-95A6-482F-B680-653202F4D155}" type="datetimeFigureOut">
              <a:rPr lang="zh-CN" altLang="en-US" smtClean="0"/>
              <a:t>2016/8/2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45234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VP160 Review Class 3</a:t>
            </a:r>
            <a:endParaRPr lang="zh-CN" altLang="en-US" dirty="0"/>
          </a:p>
        </p:txBody>
      </p:sp>
      <p:sp>
        <p:nvSpPr>
          <p:cNvPr id="3" name="副标题 2"/>
          <p:cNvSpPr>
            <a:spLocks noGrp="1"/>
          </p:cNvSpPr>
          <p:nvPr>
            <p:ph type="subTitle" idx="1"/>
          </p:nvPr>
        </p:nvSpPr>
        <p:spPr/>
        <p:txBody>
          <a:bodyPr/>
          <a:lstStyle/>
          <a:p>
            <a:pPr algn="r"/>
            <a:r>
              <a:rPr lang="en-US" altLang="zh-CN" dirty="0" smtClean="0"/>
              <a:t>by Li </a:t>
            </a:r>
            <a:r>
              <a:rPr lang="en-US" altLang="zh-CN" dirty="0" err="1" smtClean="0"/>
              <a:t>Chunchao</a:t>
            </a:r>
            <a:endParaRPr lang="en-US" altLang="zh-CN" dirty="0" smtClean="0"/>
          </a:p>
          <a:p>
            <a:pPr algn="r"/>
            <a:r>
              <a:rPr lang="en-US" altLang="zh-CN" dirty="0" smtClean="0"/>
              <a:t>2016/8/6</a:t>
            </a:r>
            <a:endParaRPr lang="zh-CN" altLang="en-US" dirty="0"/>
          </a:p>
        </p:txBody>
      </p:sp>
    </p:spTree>
    <p:extLst>
      <p:ext uri="{BB962C8B-B14F-4D97-AF65-F5344CB8AC3E}">
        <p14:creationId xmlns:p14="http://schemas.microsoft.com/office/powerpoint/2010/main" val="205365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Short Review</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0580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Solving Problems</a:t>
            </a:r>
            <a:endParaRPr lang="zh-CN" altLang="en-US" dirty="0"/>
          </a:p>
        </p:txBody>
      </p:sp>
      <p:sp>
        <p:nvSpPr>
          <p:cNvPr id="4" name="副标题 3"/>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30331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Liquid mechanics </a:t>
            </a:r>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1569660"/>
          </a:xfrm>
          <a:prstGeom prst="rect">
            <a:avLst/>
          </a:prstGeom>
          <a:noFill/>
        </p:spPr>
        <p:txBody>
          <a:bodyPr wrap="square" rtlCol="0">
            <a:spAutoFit/>
          </a:bodyPr>
          <a:lstStyle/>
          <a:p>
            <a:r>
              <a:rPr lang="en-US" altLang="zh-CN" sz="3200" dirty="0" smtClean="0"/>
              <a:t>After release some liquid by open the valve, the height of liquid change </a:t>
            </a:r>
            <a:r>
              <a:rPr lang="el-GR" altLang="zh-CN" sz="3200" dirty="0" smtClean="0"/>
              <a:t>Δ</a:t>
            </a:r>
            <a:r>
              <a:rPr lang="en-US" altLang="zh-CN" sz="3200" dirty="0" smtClean="0"/>
              <a:t>A,</a:t>
            </a:r>
            <a:r>
              <a:rPr lang="el-GR" altLang="zh-CN" sz="3200" dirty="0"/>
              <a:t> </a:t>
            </a:r>
            <a:r>
              <a:rPr lang="el-GR" altLang="zh-CN" sz="3200" dirty="0" smtClean="0"/>
              <a:t>Δ</a:t>
            </a:r>
            <a:r>
              <a:rPr lang="en-US" altLang="zh-CN" sz="3200" dirty="0" smtClean="0"/>
              <a:t>B,</a:t>
            </a:r>
            <a:r>
              <a:rPr lang="el-GR" altLang="zh-CN" sz="3200" dirty="0"/>
              <a:t> </a:t>
            </a:r>
            <a:r>
              <a:rPr lang="el-GR" altLang="zh-CN" sz="3200" dirty="0" smtClean="0"/>
              <a:t>Δ</a:t>
            </a:r>
            <a:r>
              <a:rPr lang="en-US" altLang="zh-CN" sz="3200" dirty="0" smtClean="0"/>
              <a:t>C. Find the sign and the magnitude relationship between them.</a:t>
            </a:r>
            <a:endParaRPr lang="en-US" altLang="zh-CN" sz="32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300" y="2055812"/>
            <a:ext cx="3025756" cy="3611387"/>
          </a:xfrm>
          <a:prstGeom prst="rect">
            <a:avLst/>
          </a:prstGeom>
        </p:spPr>
      </p:pic>
    </p:spTree>
    <p:extLst>
      <p:ext uri="{BB962C8B-B14F-4D97-AF65-F5344CB8AC3E}">
        <p14:creationId xmlns:p14="http://schemas.microsoft.com/office/powerpoint/2010/main" val="3146052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Liquid mechanics </a:t>
            </a:r>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2062103"/>
          </a:xfrm>
          <a:prstGeom prst="rect">
            <a:avLst/>
          </a:prstGeom>
          <a:noFill/>
        </p:spPr>
        <p:txBody>
          <a:bodyPr wrap="square" rtlCol="0">
            <a:spAutoFit/>
          </a:bodyPr>
          <a:lstStyle/>
          <a:p>
            <a:r>
              <a:rPr lang="en-US" altLang="zh-CN" sz="3200" dirty="0" smtClean="0"/>
              <a:t>There is a pumper. The distance between pumper and water level is h. </a:t>
            </a:r>
            <a:endParaRPr lang="en-US" altLang="zh-CN" sz="3200" dirty="0"/>
          </a:p>
          <a:p>
            <a:r>
              <a:rPr lang="en-US" altLang="zh-CN" sz="3200" dirty="0" smtClean="0"/>
              <a:t>The rate of flow is Q (volume/time). Find the pressure inside the pumper</a:t>
            </a:r>
            <a:r>
              <a:rPr lang="en-US" altLang="zh-CN" sz="3200" dirty="0"/>
              <a:t>. </a:t>
            </a:r>
            <a:r>
              <a:rPr lang="en-US" altLang="zh-CN" sz="3200" dirty="0" smtClean="0"/>
              <a:t>The atmospheric pressure is P0</a:t>
            </a:r>
            <a:r>
              <a:rPr lang="en-US" altLang="zh-CN" sz="3200" dirty="0" smtClean="0"/>
              <a:t>. </a:t>
            </a:r>
            <a:r>
              <a:rPr lang="en-US" altLang="zh-CN" sz="3200" dirty="0"/>
              <a:t>The </a:t>
            </a:r>
            <a:r>
              <a:rPr lang="en-US" altLang="zh-CN" sz="3200" dirty="0" smtClean="0"/>
              <a:t>diameter of the pipe is d. The density of water is </a:t>
            </a:r>
            <a:r>
              <a:rPr lang="zh-CN" altLang="en-US" sz="3200" dirty="0" smtClean="0">
                <a:latin typeface="Cambria Math" panose="02040503050406030204" pitchFamily="18" charset="0"/>
              </a:rPr>
              <a:t>𝜌</a:t>
            </a:r>
            <a:r>
              <a:rPr lang="en-US" altLang="zh-CN" sz="3200" dirty="0" smtClean="0">
                <a:latin typeface="Cambria Math" panose="02040503050406030204" pitchFamily="18" charset="0"/>
              </a:rPr>
              <a:t>.</a:t>
            </a:r>
            <a:endParaRPr lang="en-US" altLang="zh-CN" sz="3200"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3071971"/>
            <a:ext cx="5262326" cy="2747765"/>
          </a:xfrm>
          <a:prstGeom prst="rect">
            <a:avLst/>
          </a:prstGeom>
        </p:spPr>
      </p:pic>
    </p:spTree>
    <p:extLst>
      <p:ext uri="{BB962C8B-B14F-4D97-AF65-F5344CB8AC3E}">
        <p14:creationId xmlns:p14="http://schemas.microsoft.com/office/powerpoint/2010/main" val="5705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Liquid mechanics </a:t>
            </a:r>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1569660"/>
          </a:xfrm>
          <a:prstGeom prst="rect">
            <a:avLst/>
          </a:prstGeom>
          <a:noFill/>
        </p:spPr>
        <p:txBody>
          <a:bodyPr wrap="square" rtlCol="0">
            <a:spAutoFit/>
          </a:bodyPr>
          <a:lstStyle/>
          <a:p>
            <a:r>
              <a:rPr lang="en-US" altLang="zh-CN" sz="3200" dirty="0" smtClean="0"/>
              <a:t>Before releasing the valve, the reading of the pressure gauge is P1. After releasing the valve, the reading of the pressure gauge is P2. Find the velocity of the water in the pipe</a:t>
            </a:r>
            <a:r>
              <a:rPr lang="en-US" altLang="zh-CN" sz="3200" dirty="0"/>
              <a:t>. The density of water is </a:t>
            </a:r>
            <a:r>
              <a:rPr lang="zh-CN" altLang="en-US" sz="3200" dirty="0">
                <a:latin typeface="Cambria Math" panose="02040503050406030204" pitchFamily="18" charset="0"/>
              </a:rPr>
              <a:t>𝜌</a:t>
            </a:r>
            <a:r>
              <a:rPr lang="en-US" altLang="zh-CN" sz="3200" dirty="0" smtClean="0">
                <a:latin typeface="Cambria Math" panose="02040503050406030204" pitchFamily="18" charset="0"/>
              </a:rPr>
              <a:t>.</a:t>
            </a:r>
            <a:endParaRPr lang="en-US" altLang="zh-CN" sz="3200"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13662"/>
          <a:stretch/>
        </p:blipFill>
        <p:spPr>
          <a:xfrm>
            <a:off x="171450" y="2769030"/>
            <a:ext cx="5568827" cy="3259482"/>
          </a:xfrm>
          <a:prstGeom prst="rect">
            <a:avLst/>
          </a:prstGeom>
        </p:spPr>
      </p:pic>
    </p:spTree>
    <p:extLst>
      <p:ext uri="{BB962C8B-B14F-4D97-AF65-F5344CB8AC3E}">
        <p14:creationId xmlns:p14="http://schemas.microsoft.com/office/powerpoint/2010/main" val="3389168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Gravitation</a:t>
            </a:r>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1569660"/>
          </a:xfrm>
          <a:prstGeom prst="rect">
            <a:avLst/>
          </a:prstGeom>
          <a:noFill/>
        </p:spPr>
        <p:txBody>
          <a:bodyPr wrap="square" rtlCol="0">
            <a:spAutoFit/>
          </a:bodyPr>
          <a:lstStyle/>
          <a:p>
            <a:r>
              <a:rPr lang="en-US" altLang="zh-CN" sz="3200" dirty="0" smtClean="0"/>
              <a:t>If there is a stone fly from very far place to the earth as the following picture. How fast should the stone fly at very far place</a:t>
            </a:r>
            <a:r>
              <a:rPr lang="en-US" altLang="zh-CN" sz="3200" dirty="0"/>
              <a:t> </a:t>
            </a:r>
            <a:r>
              <a:rPr lang="en-US" altLang="zh-CN" sz="3200" dirty="0" smtClean="0"/>
              <a:t>if it will not fall on the earth. The Mass of earth is M. The radius of earth is R.</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2531897"/>
            <a:ext cx="4031329" cy="2773920"/>
          </a:xfrm>
          <a:prstGeom prst="rect">
            <a:avLst/>
          </a:prstGeom>
        </p:spPr>
      </p:pic>
    </p:spTree>
    <p:extLst>
      <p:ext uri="{BB962C8B-B14F-4D97-AF65-F5344CB8AC3E}">
        <p14:creationId xmlns:p14="http://schemas.microsoft.com/office/powerpoint/2010/main" val="1593734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Q&amp;A</a:t>
            </a:r>
            <a:endParaRPr lang="zh-CN" altLang="en-US" dirty="0"/>
          </a:p>
        </p:txBody>
      </p:sp>
      <p:sp>
        <p:nvSpPr>
          <p:cNvPr id="4" name="副标题 3"/>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517487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2059</TotalTime>
  <Words>201</Words>
  <Application>Microsoft Office PowerPoint</Application>
  <PresentationFormat>宽屏</PresentationFormat>
  <Paragraphs>15</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Arial</vt:lpstr>
      <vt:lpstr>Calibri</vt:lpstr>
      <vt:lpstr>Calibri Light</vt:lpstr>
      <vt:lpstr>Cambria Math</vt:lpstr>
      <vt:lpstr>Office 主题</vt:lpstr>
      <vt:lpstr>VP160 Review Class 3</vt:lpstr>
      <vt:lpstr>Short Review</vt:lpstr>
      <vt:lpstr>Solving Problems</vt:lpstr>
      <vt:lpstr>Liquid mechanics </vt:lpstr>
      <vt:lpstr>Liquid mechanics </vt:lpstr>
      <vt:lpstr>Liquid mechanics </vt:lpstr>
      <vt:lpstr>Gravitation</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lcc</dc:creator>
  <cp:lastModifiedBy>Li Chunchao</cp:lastModifiedBy>
  <cp:revision>102</cp:revision>
  <dcterms:created xsi:type="dcterms:W3CDTF">2016-05-10T10:07:32Z</dcterms:created>
  <dcterms:modified xsi:type="dcterms:W3CDTF">2016-08-02T15:07:57Z</dcterms:modified>
</cp:coreProperties>
</file>