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3" r:id="rId4"/>
    <p:sldId id="290" r:id="rId5"/>
    <p:sldId id="267" r:id="rId6"/>
    <p:sldId id="287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4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5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9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VP260 Recitation Class 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2016/11/7</a:t>
            </a:r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Magnetic Structure of Solids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magnetic dipole </a:t>
            </a:r>
            <a:r>
              <a:rPr lang="en-US" altLang="zh-CN" sz="3200" dirty="0" smtClean="0"/>
              <a:t>moments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materials with spontaneous magnetic </a:t>
            </a:r>
            <a:r>
              <a:rPr lang="en-US" altLang="zh-CN" sz="3200" dirty="0" smtClean="0"/>
              <a:t>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materials without spontaneous magnetic order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699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Sources </a:t>
            </a:r>
            <a:r>
              <a:rPr lang="en-US" altLang="zh-CN" dirty="0"/>
              <a:t>of magnetic field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law of </a:t>
            </a:r>
            <a:r>
              <a:rPr lang="en-US" altLang="zh-CN" sz="3200" dirty="0" err="1"/>
              <a:t>Biot</a:t>
            </a:r>
            <a:r>
              <a:rPr lang="en-US" altLang="zh-CN" sz="3200" dirty="0"/>
              <a:t> and </a:t>
            </a:r>
            <a:r>
              <a:rPr lang="en-US" altLang="zh-CN" sz="3200" dirty="0" smtClean="0"/>
              <a:t>Savart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magnetic </a:t>
            </a:r>
            <a:r>
              <a:rPr lang="en-US" altLang="zh-CN" sz="3200" dirty="0" smtClean="0"/>
              <a:t>field </a:t>
            </a:r>
            <a:r>
              <a:rPr lang="en-US" altLang="zh-CN" sz="3200" dirty="0"/>
              <a:t>of a straight </a:t>
            </a:r>
            <a:r>
              <a:rPr lang="en-US" altLang="zh-CN" sz="3200" dirty="0" smtClean="0"/>
              <a:t>current-carrying conductor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Ampere's </a:t>
            </a:r>
            <a:r>
              <a:rPr lang="en-US" altLang="zh-CN" sz="3200" dirty="0" smtClean="0"/>
              <a:t>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toroidal </a:t>
            </a:r>
            <a:r>
              <a:rPr lang="en-US" altLang="zh-CN" sz="3200" dirty="0"/>
              <a:t>solenoid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612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aw </a:t>
            </a:r>
            <a:r>
              <a:rPr lang="en-US" altLang="zh-CN" dirty="0"/>
              <a:t>of </a:t>
            </a:r>
            <a:r>
              <a:rPr lang="en-US" altLang="zh-CN" dirty="0" err="1"/>
              <a:t>Biot</a:t>
            </a:r>
            <a:r>
              <a:rPr lang="en-US" altLang="zh-CN" dirty="0"/>
              <a:t> and Savart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conductor shaped as shown in the </a:t>
            </a:r>
            <a:r>
              <a:rPr lang="en-US" altLang="zh-CN" sz="3200" dirty="0" smtClean="0"/>
              <a:t>figure </a:t>
            </a:r>
            <a:r>
              <a:rPr lang="en-US" altLang="zh-CN" sz="3200" dirty="0"/>
              <a:t>carries constant current I. Find the magnetic </a:t>
            </a:r>
            <a:r>
              <a:rPr lang="en-US" altLang="zh-CN" sz="3200" dirty="0" smtClean="0"/>
              <a:t>field in the </a:t>
            </a:r>
            <a:r>
              <a:rPr lang="en-US" altLang="zh-CN" sz="3200" dirty="0"/>
              <a:t>center of the circle.</a:t>
            </a:r>
            <a:endParaRPr lang="en-US" altLang="zh-CN" sz="32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2105123"/>
            <a:ext cx="3633951" cy="38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Law of </a:t>
            </a:r>
            <a:r>
              <a:rPr lang="en-US" altLang="zh-CN" dirty="0" err="1" smtClean="0"/>
              <a:t>Biot</a:t>
            </a:r>
            <a:r>
              <a:rPr lang="en-US" altLang="zh-CN" dirty="0" smtClean="0"/>
              <a:t> and Savart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conical surface (</a:t>
            </a:r>
            <a:r>
              <a:rPr lang="en-US" altLang="zh-CN" sz="3200" dirty="0" smtClean="0"/>
              <a:t>x^2 </a:t>
            </a:r>
            <a:r>
              <a:rPr lang="en-US" altLang="zh-CN" sz="3200" dirty="0"/>
              <a:t>+ </a:t>
            </a:r>
            <a:r>
              <a:rPr lang="en-US" altLang="zh-CN" sz="3200" dirty="0" smtClean="0"/>
              <a:t>y^2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z^2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0&lt;z&lt;h) </a:t>
            </a:r>
            <a:r>
              <a:rPr lang="en-US" altLang="zh-CN" sz="3200" dirty="0"/>
              <a:t>charged uniformly with surface density of charge </a:t>
            </a:r>
            <a:r>
              <a:rPr lang="el-GR" altLang="zh-CN" sz="3200" dirty="0" smtClean="0"/>
              <a:t>σ</a:t>
            </a:r>
            <a:r>
              <a:rPr lang="en-US" altLang="zh-CN" sz="3200" smtClean="0"/>
              <a:t> rotates </a:t>
            </a:r>
            <a:r>
              <a:rPr lang="en-US" altLang="zh-CN" sz="3200" dirty="0"/>
              <a:t>about it axis of symmetry with constant angular </a:t>
            </a:r>
            <a:r>
              <a:rPr lang="en-US" altLang="zh-CN" sz="3200" dirty="0" smtClean="0"/>
              <a:t>velocity </a:t>
            </a:r>
            <a:r>
              <a:rPr lang="el-GR" altLang="zh-CN" sz="3200" dirty="0" smtClean="0"/>
              <a:t>ω</a:t>
            </a:r>
            <a:r>
              <a:rPr lang="en-US" altLang="zh-CN" sz="3200" dirty="0" smtClean="0"/>
              <a:t>. </a:t>
            </a:r>
            <a:r>
              <a:rPr lang="en-US" altLang="zh-CN" sz="3200" dirty="0"/>
              <a:t>Find the magnetic </a:t>
            </a:r>
            <a:r>
              <a:rPr lang="en-US" altLang="zh-CN" sz="3200" dirty="0" smtClean="0"/>
              <a:t>field </a:t>
            </a:r>
            <a:r>
              <a:rPr lang="en-US" altLang="zh-CN" sz="3200" dirty="0"/>
              <a:t>in the</a:t>
            </a:r>
          </a:p>
          <a:p>
            <a:r>
              <a:rPr lang="en-US" altLang="zh-CN" sz="3200" dirty="0"/>
              <a:t>origin.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235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aw </a:t>
            </a:r>
            <a:r>
              <a:rPr lang="en-US" altLang="zh-CN" dirty="0"/>
              <a:t>of </a:t>
            </a:r>
            <a:r>
              <a:rPr lang="en-US" altLang="zh-CN" dirty="0" err="1"/>
              <a:t>Biot</a:t>
            </a:r>
            <a:r>
              <a:rPr lang="en-US" altLang="zh-CN" dirty="0"/>
              <a:t> and Savart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If there is a not infinite long solenoid, the left side is </a:t>
            </a:r>
            <a:r>
              <a:rPr lang="el-GR" altLang="zh-CN" sz="3200" dirty="0" smtClean="0"/>
              <a:t>β</a:t>
            </a:r>
            <a:r>
              <a:rPr lang="en-US" altLang="zh-CN" sz="3200" dirty="0" smtClean="0"/>
              <a:t>1 and the right side is </a:t>
            </a:r>
            <a:r>
              <a:rPr lang="el-GR" altLang="zh-CN" sz="3200" dirty="0" smtClean="0"/>
              <a:t>β</a:t>
            </a:r>
            <a:r>
              <a:rPr lang="en-US" altLang="zh-CN" sz="3200" dirty="0" smtClean="0"/>
              <a:t>2, find the magnetic field at </a:t>
            </a:r>
            <a:r>
              <a:rPr lang="en-US" altLang="zh-CN" sz="3200" smtClean="0"/>
              <a:t>that point.</a:t>
            </a:r>
            <a:endParaRPr lang="en-US" altLang="zh-CN" sz="3200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79" y="2705037"/>
            <a:ext cx="7459818" cy="27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Ampere's law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If there </a:t>
            </a:r>
            <a:r>
              <a:rPr lang="en-US" altLang="zh-CN" sz="3200" dirty="0"/>
              <a:t>is a </a:t>
            </a:r>
            <a:r>
              <a:rPr lang="en-US" altLang="zh-CN" sz="3200" dirty="0" smtClean="0"/>
              <a:t>coaxial-cable, I is uniformly distribute in the 0&lt;r&lt;R, -I on r=R.</a:t>
            </a:r>
          </a:p>
          <a:p>
            <a:r>
              <a:rPr lang="en-US" altLang="zh-CN" sz="3200" dirty="0" smtClean="0"/>
              <a:t>Find the magnetic field in the space.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361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188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VP260 Recitation Class 7</vt:lpstr>
      <vt:lpstr>Short Review</vt:lpstr>
      <vt:lpstr>Magnetic Structure of Solids</vt:lpstr>
      <vt:lpstr>Sources of magnetic field</vt:lpstr>
      <vt:lpstr>Solving Problems</vt:lpstr>
      <vt:lpstr>Law of Biot and Savart</vt:lpstr>
      <vt:lpstr>Law of Biot and Savart</vt:lpstr>
      <vt:lpstr>Law of Biot and Savart</vt:lpstr>
      <vt:lpstr>Ampere's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120</cp:revision>
  <dcterms:created xsi:type="dcterms:W3CDTF">2016-05-10T10:07:32Z</dcterms:created>
  <dcterms:modified xsi:type="dcterms:W3CDTF">2016-11-06T18:14:51Z</dcterms:modified>
</cp:coreProperties>
</file>