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2954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/>
              <a:t>Power BI – Juicy Analytics that work with just about anything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196</TotalTime>
  <Words>133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Power BI – Juicy Analytics that work with just about anything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– Juicy Analytics that work with just about anything</dc:title>
  <dc:creator>Thomas Carnevale</dc:creator>
  <cp:lastModifiedBy>Thomas Carnevale</cp:lastModifiedBy>
  <cp:revision>1</cp:revision>
  <dcterms:created xsi:type="dcterms:W3CDTF">2020-01-27T21:22:24Z</dcterms:created>
  <dcterms:modified xsi:type="dcterms:W3CDTF">2020-01-28T00:39:09Z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