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8A112-4F01-4312-878F-F65C694B4880}" v="29" dt="2020-02-08T17:46:2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203026"/>
            <a:ext cx="740922" cy="118236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3/21/2020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QLSaturday #944 - Spokane 2020">
            <a:extLst>
              <a:ext uri="{FF2B5EF4-FFF2-40B4-BE49-F238E27FC236}">
                <a16:creationId xmlns:a16="http://schemas.microsoft.com/office/drawing/2014/main" id="{603E83D0-C359-45E3-BE9A-1E49FC2E6D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750" y="5996916"/>
            <a:ext cx="1756761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-nyc" TargetMode="External"/><Relationship Id="rId2" Type="http://schemas.openxmlformats.org/officeDocument/2006/relationships/hyperlink" Target="https://www.linkedin.com/in/thomascarnevale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Juicy analytics that work with just about anything</a:t>
            </a:r>
            <a:endParaRPr lang="en-US" dirty="0">
              <a:solidFill>
                <a:srgbClr val="7CEBFF"/>
              </a:solidFill>
            </a:endParaRPr>
          </a:p>
        </p:txBody>
      </p:sp>
      <p:pic>
        <p:nvPicPr>
          <p:cNvPr id="1030" name="Picture 6" descr="SQLSaturday #944 - Spokane 2020">
            <a:extLst>
              <a:ext uri="{FF2B5EF4-FFF2-40B4-BE49-F238E27FC236}">
                <a16:creationId xmlns:a16="http://schemas.microsoft.com/office/drawing/2014/main" id="{4F4EE2FE-AF78-47CF-BE3B-61193D8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14" y="4907844"/>
            <a:ext cx="4494469" cy="7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1906140-F973-439A-8156-4F48FCE4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3BD0C5-D845-4004-ACB7-BD2F9174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38175"/>
            <a:ext cx="7485542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A1494-DEB4-402C-937B-54A806AE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AFAA-3233-46CA-91E4-7FC31CF7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2"/>
                </a:solidFill>
                <a:hlinkClick r:id="rId2"/>
              </a:rPr>
              <a:t>https://www.linkedin.com/in/thomascarnevale/</a:t>
            </a:r>
            <a:endParaRPr lang="en-US" sz="1600">
              <a:solidFill>
                <a:schemeClr val="bg2"/>
              </a:solidFill>
            </a:endParaRPr>
          </a:p>
          <a:p>
            <a:r>
              <a:rPr lang="en-US" sz="1600">
                <a:solidFill>
                  <a:schemeClr val="bg2"/>
                </a:solidFill>
                <a:hlinkClick r:id="rId3"/>
              </a:rPr>
              <a:t>https://github.com/tc-nyc</a:t>
            </a:r>
            <a:endParaRPr lang="en-US" sz="1600">
              <a:solidFill>
                <a:schemeClr val="bg2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62B761-E97D-4CBC-8F16-B5F23F50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241" y="974331"/>
            <a:ext cx="2183321" cy="21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984B34C-CF6A-4647-B112-F6F8B68FE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Timeline of LinkedIn - Wikipedia">
            <a:extLst>
              <a:ext uri="{FF2B5EF4-FFF2-40B4-BE49-F238E27FC236}">
                <a16:creationId xmlns:a16="http://schemas.microsoft.com/office/drawing/2014/main" id="{6E6CBE7F-8CDE-47C6-9ACD-FA895FD3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8707" y="3881184"/>
            <a:ext cx="2186388" cy="218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0B7740F6-2D83-4574-9A7F-04A98094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F78-11F0-46A4-A85D-FA3E360D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3D594-7FF8-41CD-95D7-D1E09EC2A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BD31C4D2-4368-4043-8B5E-A5A2E2EE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FCA53-6D06-43B1-AA5A-41102651A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3B2A4F-CB1D-4B81-BC5C-1A8CDB11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Common BI Stack Overview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D8C737-BB73-4FC6-B498-5748CB35D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966DBC1-123A-44A4-916F-3E97455B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49" y="3678774"/>
            <a:ext cx="1392612" cy="1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CAF441-4214-4FDE-9D52-C39BC30B23B5}"/>
              </a:ext>
            </a:extLst>
          </p:cNvPr>
          <p:cNvCxnSpPr>
            <a:endCxn id="9" idx="1"/>
          </p:cNvCxnSpPr>
          <p:nvPr/>
        </p:nvCxnSpPr>
        <p:spPr>
          <a:xfrm>
            <a:off x="6195253" y="4375080"/>
            <a:ext cx="101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3600ED15-3CB9-4D4B-AAAC-3BC95EA5B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49" y="5071386"/>
            <a:ext cx="1392612" cy="1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5D24DE0-31E3-4495-8F96-0C1F9C37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649" y="2286162"/>
            <a:ext cx="1392612" cy="1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79243-E670-4973-8DDD-389DA1C3619E}"/>
              </a:ext>
            </a:extLst>
          </p:cNvPr>
          <p:cNvCxnSpPr>
            <a:endCxn id="12" idx="1"/>
          </p:cNvCxnSpPr>
          <p:nvPr/>
        </p:nvCxnSpPr>
        <p:spPr>
          <a:xfrm flipV="1">
            <a:off x="6195253" y="2982468"/>
            <a:ext cx="1015396" cy="139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74906A-6E21-4AF2-B356-73CF8EC6D212}"/>
              </a:ext>
            </a:extLst>
          </p:cNvPr>
          <p:cNvCxnSpPr>
            <a:endCxn id="11" idx="1"/>
          </p:cNvCxnSpPr>
          <p:nvPr/>
        </p:nvCxnSpPr>
        <p:spPr>
          <a:xfrm>
            <a:off x="6195253" y="4375080"/>
            <a:ext cx="1015396" cy="139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0">
            <a:extLst>
              <a:ext uri="{FF2B5EF4-FFF2-40B4-BE49-F238E27FC236}">
                <a16:creationId xmlns:a16="http://schemas.microsoft.com/office/drawing/2014/main" id="{851DBAF7-A6BC-4FFD-9C86-27C26686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176" y="3925791"/>
            <a:ext cx="2629854" cy="15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AED39914-38F9-4ADE-848D-4055E30E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40" y="3117124"/>
            <a:ext cx="2381012" cy="1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1F0CEB6E-1E78-4723-AA4E-46247611D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540" y="5212805"/>
            <a:ext cx="2143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AD4779AE-7387-4783-B6E4-4FBCDAEE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196" y="1715739"/>
            <a:ext cx="1758588" cy="174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FFDC5966-02DB-4492-AAA3-5949E9E1C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" y="2157716"/>
            <a:ext cx="1056001" cy="10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B1E1088D-32C2-4D0E-A511-8FFA85A5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8365"/>
            <a:ext cx="1056001" cy="10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3FF6CC-4F27-4D64-BDF9-9B61548C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0" y="4559014"/>
            <a:ext cx="909513" cy="1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81AE513E-FB23-46B5-BF98-A3DBC9AD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" y="5699903"/>
            <a:ext cx="982758" cy="1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254DC-71DF-48F9-8020-D884A08CF51E}"/>
              </a:ext>
            </a:extLst>
          </p:cNvPr>
          <p:cNvCxnSpPr>
            <a:stCxn id="19" idx="3"/>
          </p:cNvCxnSpPr>
          <p:nvPr/>
        </p:nvCxnSpPr>
        <p:spPr>
          <a:xfrm>
            <a:off x="1055583" y="2685717"/>
            <a:ext cx="1736842" cy="168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2317DC-1401-468C-BA5E-E85D893FED32}"/>
              </a:ext>
            </a:extLst>
          </p:cNvPr>
          <p:cNvCxnSpPr>
            <a:stCxn id="20" idx="3"/>
          </p:cNvCxnSpPr>
          <p:nvPr/>
        </p:nvCxnSpPr>
        <p:spPr>
          <a:xfrm>
            <a:off x="1056001" y="3886366"/>
            <a:ext cx="1736424" cy="48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8C9F7-3B69-41BA-BAB9-4D33ECB97603}"/>
              </a:ext>
            </a:extLst>
          </p:cNvPr>
          <p:cNvCxnSpPr>
            <a:stCxn id="21" idx="3"/>
          </p:cNvCxnSpPr>
          <p:nvPr/>
        </p:nvCxnSpPr>
        <p:spPr>
          <a:xfrm flipV="1">
            <a:off x="1055583" y="4375080"/>
            <a:ext cx="1736842" cy="69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8F95DB-DCFE-49D5-AFBB-98DF4A450D0E}"/>
              </a:ext>
            </a:extLst>
          </p:cNvPr>
          <p:cNvCxnSpPr>
            <a:stCxn id="22" idx="3"/>
          </p:cNvCxnSpPr>
          <p:nvPr/>
        </p:nvCxnSpPr>
        <p:spPr>
          <a:xfrm flipV="1">
            <a:off x="1055583" y="4375080"/>
            <a:ext cx="1736842" cy="183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7AB62-8E23-4F81-84A3-5FD230B622B0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8603261" y="2982468"/>
            <a:ext cx="965279" cy="7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451A9E-4714-4899-83E7-B62AE71C82C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8603261" y="2587999"/>
            <a:ext cx="1206935" cy="3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059FC4-2EDE-4143-B387-4A5B54CD23C7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8603261" y="2982468"/>
            <a:ext cx="721915" cy="169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8D4F97-D6FE-4462-866E-644F238B921A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603261" y="2982468"/>
            <a:ext cx="965279" cy="30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ABB69D-10C2-4491-A198-57F550AE17AC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8603261" y="3687249"/>
            <a:ext cx="965279" cy="68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DE1493-2206-4241-B948-C8A1E24CBB1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8603261" y="4679653"/>
            <a:ext cx="721915" cy="108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4">
            <a:extLst>
              <a:ext uri="{FF2B5EF4-FFF2-40B4-BE49-F238E27FC236}">
                <a16:creationId xmlns:a16="http://schemas.microsoft.com/office/drawing/2014/main" id="{764996FB-024C-45B3-8993-8E779B94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920" y="5865893"/>
            <a:ext cx="1245787" cy="9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6">
            <a:extLst>
              <a:ext uri="{FF2B5EF4-FFF2-40B4-BE49-F238E27FC236}">
                <a16:creationId xmlns:a16="http://schemas.microsoft.com/office/drawing/2014/main" id="{7685DC27-B490-4CE7-B8F9-CF5B826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57" y="5998617"/>
            <a:ext cx="866390" cy="67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0">
            <a:extLst>
              <a:ext uri="{FF2B5EF4-FFF2-40B4-BE49-F238E27FC236}">
                <a16:creationId xmlns:a16="http://schemas.microsoft.com/office/drawing/2014/main" id="{660F2192-C89E-463D-8126-28D9CE5E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52" y="3686917"/>
            <a:ext cx="1142123" cy="1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2">
            <a:extLst>
              <a:ext uri="{FF2B5EF4-FFF2-40B4-BE49-F238E27FC236}">
                <a16:creationId xmlns:a16="http://schemas.microsoft.com/office/drawing/2014/main" id="{BA404CDD-F3C2-4A75-8F41-7F536E2CE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1" y="3848369"/>
            <a:ext cx="1828800" cy="10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4C562B-CB05-479B-997B-7517BB44B9D2}"/>
              </a:ext>
            </a:extLst>
          </p:cNvPr>
          <p:cNvCxnSpPr>
            <a:stCxn id="36" idx="3"/>
            <a:endCxn id="35" idx="1"/>
          </p:cNvCxnSpPr>
          <p:nvPr/>
        </p:nvCxnSpPr>
        <p:spPr>
          <a:xfrm flipV="1">
            <a:off x="4606411" y="4383223"/>
            <a:ext cx="441241" cy="1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83E6E9C-A703-479A-94C4-E6AEC0AE0427}"/>
              </a:ext>
            </a:extLst>
          </p:cNvPr>
          <p:cNvSpPr/>
          <p:nvPr/>
        </p:nvSpPr>
        <p:spPr>
          <a:xfrm>
            <a:off x="3647920" y="5767692"/>
            <a:ext cx="2541855" cy="1016738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ectangle 74">
            <a:extLst>
              <a:ext uri="{FF2B5EF4-FFF2-40B4-BE49-F238E27FC236}">
                <a16:creationId xmlns:a16="http://schemas.microsoft.com/office/drawing/2014/main" id="{9052E949-8C4B-400D-86F5-BC17BB39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4" name="Rectangle 76">
            <a:extLst>
              <a:ext uri="{FF2B5EF4-FFF2-40B4-BE49-F238E27FC236}">
                <a16:creationId xmlns:a16="http://schemas.microsoft.com/office/drawing/2014/main" id="{C5F32A9A-DB0A-486D-AB9B-38C96D78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5" name="Rectangle 78">
            <a:extLst>
              <a:ext uri="{FF2B5EF4-FFF2-40B4-BE49-F238E27FC236}">
                <a16:creationId xmlns:a16="http://schemas.microsoft.com/office/drawing/2014/main" id="{3DC37282-6825-4315-97BC-FBF347BC0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26" name="Rectangle 80">
            <a:extLst>
              <a:ext uri="{FF2B5EF4-FFF2-40B4-BE49-F238E27FC236}">
                <a16:creationId xmlns:a16="http://schemas.microsoft.com/office/drawing/2014/main" id="{F153A912-83A9-46BB-A233-6A4703520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27" name="Rectangle 82">
            <a:extLst>
              <a:ext uri="{FF2B5EF4-FFF2-40B4-BE49-F238E27FC236}">
                <a16:creationId xmlns:a16="http://schemas.microsoft.com/office/drawing/2014/main" id="{464F52C5-CC90-4BFA-84AD-47DFD30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362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8" name="Rectangle 84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03EB84F-5BE3-4F42-8C35-6D800B10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032" y="638176"/>
            <a:ext cx="2445683" cy="24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lmer Method - Wikipedia">
            <a:extLst>
              <a:ext uri="{FF2B5EF4-FFF2-40B4-BE49-F238E27FC236}">
                <a16:creationId xmlns:a16="http://schemas.microsoft.com/office/drawing/2014/main" id="{2FD3E6AD-5E5F-4BD9-B785-EDAA8F44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7952" y="3787710"/>
            <a:ext cx="4284534" cy="26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9" name="Rectangle 86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FB905-A09F-4510-BA4F-C4C9ADB3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4" y="1656292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Unconventional data sources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81B352-50D1-43E2-962A-7B0EFECB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63" y="638175"/>
            <a:ext cx="2445684" cy="244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0" name="Rectangle 88">
            <a:extLst>
              <a:ext uri="{FF2B5EF4-FFF2-40B4-BE49-F238E27FC236}">
                <a16:creationId xmlns:a16="http://schemas.microsoft.com/office/drawing/2014/main" id="{F2A33DE3-FEF0-4DFE-9792-F2E4F5A1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2" y="3387765"/>
            <a:ext cx="7497731" cy="84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1" name="Rectangle 90">
            <a:extLst>
              <a:ext uri="{FF2B5EF4-FFF2-40B4-BE49-F238E27FC236}">
                <a16:creationId xmlns:a16="http://schemas.microsoft.com/office/drawing/2014/main" id="{58F305D9-36FC-424E-A383-F1B407005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412" y="638175"/>
            <a:ext cx="82296" cy="2790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06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Dividend</vt:lpstr>
      <vt:lpstr>Power BI</vt:lpstr>
      <vt:lpstr>About</vt:lpstr>
      <vt:lpstr>Common BI Stack Overview</vt:lpstr>
      <vt:lpstr>Unconventional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2020-02-08T17:31:39Z</dcterms:created>
  <dcterms:modified xsi:type="dcterms:W3CDTF">2020-02-08T17:50:42Z</dcterms:modified>
</cp:coreProperties>
</file>