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Projet TC11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Présentation officielle - Octobre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Réduire les temps de trajet</a:t>
            </a:r>
          </a:p>
          <a:p>
            <a:r>
              <a:t>• Moderniser les infrastructures</a:t>
            </a:r>
          </a:p>
          <a:p>
            <a:r>
              <a:t>• Promouvoir la durabilité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Calendrier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 1 : terminée</a:t>
            </a:r>
          </a:p>
          <a:p>
            <a:r>
              <a:t>Phase 2 : en cours</a:t>
            </a:r>
          </a:p>
          <a:p>
            <a:r>
              <a:t>Mise en service : 2026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