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0"/>
  </p:normalViewPr>
  <p:slideViewPr>
    <p:cSldViewPr snapToGrid="0" snapToObjects="1">
      <p:cViewPr>
        <p:scale>
          <a:sx n="115" d="100"/>
          <a:sy n="115" d="100"/>
        </p:scale>
        <p:origin x="472" y="-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BC06E-765A-ED4E-BEA5-E14EB2BB8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E06D78-67DF-8E4E-BC9E-2C64491BE7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C5D19-EFDD-1144-8BDA-D51258EFE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1003-C9AF-1D4B-9219-040F34A38551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BE451-F46C-8D49-89AC-68B9E54A7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974A1-19FB-FE4A-9ED0-5816595C4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31120-CC7E-1846-A9A7-95E4F6780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271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F8649-5316-3147-8888-CAFF60502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60839E-B2B5-CD40-A531-A14D1DD92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29B09-4EA4-144F-A819-17C5058B1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1003-C9AF-1D4B-9219-040F34A38551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E74A6-D5E1-2B45-8156-E280A2E7C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ED2FB-CD52-8143-BF3F-95F8FC0DF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31120-CC7E-1846-A9A7-95E4F6780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87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A99D81-7EC2-9841-BB1C-FF0C7074A2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30D83A-112B-E440-824B-B0B5911D9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61415-891B-7246-BEF1-848984722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1003-C9AF-1D4B-9219-040F34A38551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E0474-0204-8C46-8573-D8E1F97A9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65DE3-3D2E-6A4B-9DB3-8C0A7414F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31120-CC7E-1846-A9A7-95E4F6780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83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EC825-689F-6E4D-B2CD-8BB7A1B2E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4DE19-0206-7340-AA6E-724F9961F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42DCD-54F3-1C49-8396-3C5AD0652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1003-C9AF-1D4B-9219-040F34A38551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0A97F-2A16-6F40-992C-A4BCCE263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D763F-FDAF-9343-B63D-A4F21BB5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31120-CC7E-1846-A9A7-95E4F6780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88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75E4A-CF31-1242-B2B3-16929F722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945E2-4C53-2F4E-BE98-C827603CF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5820E-1F63-8C4C-83F3-F1D83677E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1003-C9AF-1D4B-9219-040F34A38551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A3707-9E14-FC4D-AF97-D58799331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75ADF-6CD4-7B4E-8D71-84B7444C3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31120-CC7E-1846-A9A7-95E4F6780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66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E1F4C-2105-894A-8CA7-6233195A6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D224F-C6CF-D449-8B9D-CC76327062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2A2184-3397-6C4B-8D17-F6D3C04F9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CEC419-76A7-8E4E-ADF6-AA1B01B9C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1003-C9AF-1D4B-9219-040F34A38551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61C10-42AA-304F-90C9-5EA57BEDE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02D73E-FA39-6446-9489-6204ACB7D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31120-CC7E-1846-A9A7-95E4F6780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81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9E8C3-BE58-DA4A-B23F-7CD994BA8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0F3E0-F7B0-0D46-B820-992FCCEF1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BF5849-53F2-9F46-9BFE-949C785C7F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5D83DE-7085-2445-87BA-E2A8169014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44A535-B2AC-8C41-806C-089889671D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0FB2F-2FA4-3346-BA73-510FC3CB0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1003-C9AF-1D4B-9219-040F34A38551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D78B29-9B81-F945-A1D7-CAC61407E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EF616B-689F-BF42-B7EC-24AA4A04D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31120-CC7E-1846-A9A7-95E4F6780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672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84C87-0FCB-2143-AA4E-21175CB7B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7047E8-2F7A-EE49-A0C0-5A6DBC639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1003-C9AF-1D4B-9219-040F34A38551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5F20F7-ACB9-5F48-AE20-9A7FB2035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E9AA4B-52F7-2048-A1D4-D5C065C38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31120-CC7E-1846-A9A7-95E4F6780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02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150DAF-D4E6-9E4C-B97E-03DCE7CEA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1003-C9AF-1D4B-9219-040F34A38551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BBAED4-A503-D143-9FA0-2C8A4810C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BF014A-8A4E-8445-A635-D8166F143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31120-CC7E-1846-A9A7-95E4F6780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527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657D-4654-954B-AB84-5DA943472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D43B6-981C-D445-AC08-333D06161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65CADB-67AA-2F4F-B992-CA8060340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1C94E-C977-8247-8E67-A89DDEFBC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1003-C9AF-1D4B-9219-040F34A38551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E15D18-BE67-C844-8381-ACA1C0CD1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1E543-A0C2-DA4D-B290-51AEE6382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31120-CC7E-1846-A9A7-95E4F6780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69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757DD-21A4-5441-98E1-1DDAFF320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5A7CE8-0256-B14A-947A-0352B6CCA0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067BD6-C8BC-3D43-9AAD-1029F0E4E9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6AE32C-E3DE-BD4E-8F39-7A55D1C3B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1003-C9AF-1D4B-9219-040F34A38551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8158F5-43C1-D942-9072-ED0E807A1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CE651A-94EA-494E-90DE-89E9B8BD4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31120-CC7E-1846-A9A7-95E4F6780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1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6F6FA9-D26E-394D-85E3-824F54344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13FEC-1B33-EA4A-BEE3-B9A446193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DF60C-0573-9D46-910C-E890BDED3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31003-C9AF-1D4B-9219-040F34A38551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5253B-3196-674D-A7D2-2436DE6221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8367F-188E-8B4D-9015-978D056B3B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31120-CC7E-1846-A9A7-95E4F6780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84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DCAB7-3318-7541-9DD6-3159EC02AE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4859" y="407287"/>
            <a:ext cx="9144000" cy="2387600"/>
          </a:xfrm>
        </p:spPr>
        <p:txBody>
          <a:bodyPr/>
          <a:lstStyle/>
          <a:p>
            <a:r>
              <a:rPr lang="en-US" dirty="0"/>
              <a:t>🚴🏻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990EFBC-A0BA-6741-90A8-80A39E54D2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270715"/>
              </p:ext>
            </p:extLst>
          </p:nvPr>
        </p:nvGraphicFramePr>
        <p:xfrm>
          <a:off x="1257946" y="1030287"/>
          <a:ext cx="9410054" cy="2387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05027">
                  <a:extLst>
                    <a:ext uri="{9D8B030D-6E8A-4147-A177-3AD203B41FA5}">
                      <a16:colId xmlns:a16="http://schemas.microsoft.com/office/drawing/2014/main" val="3759080884"/>
                    </a:ext>
                  </a:extLst>
                </a:gridCol>
                <a:gridCol w="4705027">
                  <a:extLst>
                    <a:ext uri="{9D8B030D-6E8A-4147-A177-3AD203B41FA5}">
                      <a16:colId xmlns:a16="http://schemas.microsoft.com/office/drawing/2014/main" val="1444037297"/>
                    </a:ext>
                  </a:extLst>
                </a:gridCol>
              </a:tblGrid>
              <a:tr h="596900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Object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Method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8961321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Person 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 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4968710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Bike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200" dirty="0" err="1">
                          <a:effectLst/>
                        </a:rPr>
                        <a:t>Check_if_working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5942716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Docking station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200" dirty="0" err="1">
                          <a:effectLst/>
                        </a:rPr>
                        <a:t>Release_bike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5659171"/>
                  </a:ext>
                </a:extLst>
              </a:tr>
            </a:tbl>
          </a:graphicData>
        </a:graphic>
      </p:graphicFrame>
      <p:sp>
        <p:nvSpPr>
          <p:cNvPr id="8" name="Subtitle 7">
            <a:extLst>
              <a:ext uri="{FF2B5EF4-FFF2-40B4-BE49-F238E27FC236}">
                <a16:creationId xmlns:a16="http://schemas.microsoft.com/office/drawing/2014/main" id="{2A791965-183D-4D4A-A50C-3C4CD79416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0637" y="3851232"/>
            <a:ext cx="1503336" cy="35646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Docking station</a:t>
            </a:r>
          </a:p>
        </p:txBody>
      </p:sp>
      <p:sp>
        <p:nvSpPr>
          <p:cNvPr id="19" name="Subtitle 7">
            <a:extLst>
              <a:ext uri="{FF2B5EF4-FFF2-40B4-BE49-F238E27FC236}">
                <a16:creationId xmlns:a16="http://schemas.microsoft.com/office/drawing/2014/main" id="{45BEAEB0-711E-3741-BEB6-5F4E315D6B4A}"/>
              </a:ext>
            </a:extLst>
          </p:cNvPr>
          <p:cNvSpPr txBox="1">
            <a:spLocks/>
          </p:cNvSpPr>
          <p:nvPr/>
        </p:nvSpPr>
        <p:spPr>
          <a:xfrm>
            <a:off x="808274" y="4207693"/>
            <a:ext cx="1068061" cy="35646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Bike 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E20C5EF8-3E35-7442-B11F-4EB1D7D89271}"/>
              </a:ext>
            </a:extLst>
          </p:cNvPr>
          <p:cNvSpPr/>
          <p:nvPr/>
        </p:nvSpPr>
        <p:spPr>
          <a:xfrm>
            <a:off x="2311610" y="4118578"/>
            <a:ext cx="1203954" cy="178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ubtitle 7">
            <a:extLst>
              <a:ext uri="{FF2B5EF4-FFF2-40B4-BE49-F238E27FC236}">
                <a16:creationId xmlns:a16="http://schemas.microsoft.com/office/drawing/2014/main" id="{44E5D952-0EB4-7B43-96BB-8B49B54F3EE8}"/>
              </a:ext>
            </a:extLst>
          </p:cNvPr>
          <p:cNvSpPr txBox="1">
            <a:spLocks/>
          </p:cNvSpPr>
          <p:nvPr/>
        </p:nvSpPr>
        <p:spPr>
          <a:xfrm>
            <a:off x="3725357" y="4029462"/>
            <a:ext cx="1068061" cy="35646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Bike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3854C5-6680-E445-8959-DCCED4AE0F91}"/>
              </a:ext>
            </a:extLst>
          </p:cNvPr>
          <p:cNvSpPr txBox="1"/>
          <p:nvPr/>
        </p:nvSpPr>
        <p:spPr>
          <a:xfrm>
            <a:off x="2156154" y="3695578"/>
            <a:ext cx="1531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Release_ bike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68DB29E5-ED57-0642-9AA3-F0DF8AAD544F}"/>
              </a:ext>
            </a:extLst>
          </p:cNvPr>
          <p:cNvSpPr/>
          <p:nvPr/>
        </p:nvSpPr>
        <p:spPr>
          <a:xfrm>
            <a:off x="5146948" y="4154025"/>
            <a:ext cx="1203954" cy="178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81584D-7F19-E640-B2F9-0D9F75000878}"/>
              </a:ext>
            </a:extLst>
          </p:cNvPr>
          <p:cNvSpPr txBox="1"/>
          <p:nvPr/>
        </p:nvSpPr>
        <p:spPr>
          <a:xfrm>
            <a:off x="4893777" y="3784693"/>
            <a:ext cx="2176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Check_if_working</a:t>
            </a:r>
            <a:endParaRPr lang="en-US" dirty="0"/>
          </a:p>
        </p:txBody>
      </p:sp>
      <p:sp>
        <p:nvSpPr>
          <p:cNvPr id="26" name="Subtitle 7">
            <a:extLst>
              <a:ext uri="{FF2B5EF4-FFF2-40B4-BE49-F238E27FC236}">
                <a16:creationId xmlns:a16="http://schemas.microsoft.com/office/drawing/2014/main" id="{5FD89F90-E02F-A242-BE71-A8FBC098049A}"/>
              </a:ext>
            </a:extLst>
          </p:cNvPr>
          <p:cNvSpPr txBox="1">
            <a:spLocks/>
          </p:cNvSpPr>
          <p:nvPr/>
        </p:nvSpPr>
        <p:spPr>
          <a:xfrm>
            <a:off x="6864141" y="4029461"/>
            <a:ext cx="1068061" cy="35646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Bike 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B44409A-9F8E-7549-BD31-CD8CE30DF8B2}"/>
              </a:ext>
            </a:extLst>
          </p:cNvPr>
          <p:cNvSpPr/>
          <p:nvPr/>
        </p:nvSpPr>
        <p:spPr>
          <a:xfrm>
            <a:off x="6585974" y="4398793"/>
            <a:ext cx="1624393" cy="6839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Goodness</a:t>
            </a:r>
          </a:p>
        </p:txBody>
      </p:sp>
    </p:spTree>
    <p:extLst>
      <p:ext uri="{BB962C8B-B14F-4D97-AF65-F5344CB8AC3E}">
        <p14:creationId xmlns:p14="http://schemas.microsoft.com/office/powerpoint/2010/main" val="365739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30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🚴🏻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🚴🏻</dc:title>
  <dc:creator>waqas chib</dc:creator>
  <cp:lastModifiedBy>waqas chib</cp:lastModifiedBy>
  <cp:revision>1</cp:revision>
  <dcterms:created xsi:type="dcterms:W3CDTF">2021-11-16T14:54:37Z</dcterms:created>
  <dcterms:modified xsi:type="dcterms:W3CDTF">2021-11-16T15:10:17Z</dcterms:modified>
</cp:coreProperties>
</file>