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23FE51-77C7-4600-A0C1-5C271A1B522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 Parking Lot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Automation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Collecting  Data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 with Other Systems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200$ CAD 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Budget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Schedule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Video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knowledge</a:t>
            </a:r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Systems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System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Knowledge 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Mainly Based on 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https://github.com/openalpr/openalpr/wiki/Compilation-instructions-(Ubuntu-Linux) 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Application>LibreOffice/5.2.1.2$Windows_x86 LibreOffice_project/31dd62db80d4e60af04904455ec9c9219178d620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2016-11-29T22:53:20Z</dcterms:created>
  <dc:creator/>
  <dc:description/>
  <dc:language>en-CA</dc:language>
  <cp:lastModifiedBy/>
  <dcterms:modified xsi:type="dcterms:W3CDTF">2016-11-30T08:14:28Z</dcterms:modified>
  <cp:revision>4</cp:revision>
  <dc:subject/>
  <dc:title/>
</cp:coreProperties>
</file>