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AU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AU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259116" y="10625679"/>
            <a:ext cx="176015" cy="20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800"/>
            </a:pPr>
            <a:fld id="{00000000-1234-1234-1234-123412341234}" type="slidenum">
              <a:rPr lang="en-AU" sz="2000"/>
              <a:pPr algn="r">
                <a:buSzPts val="1800"/>
              </a:pPr>
              <a:t>1</a:t>
            </a:fld>
            <a:endParaRPr sz="2000"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868613" y="1416050"/>
            <a:ext cx="12536488" cy="9402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17864" y="677515"/>
            <a:ext cx="5667088" cy="27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r>
              <a:rPr lang="en-AU" b="1"/>
              <a:t>Hypothesis: </a:t>
            </a:r>
            <a:r>
              <a:rPr lang="en-AU" sz="13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3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300" b="1" i="1"/>
              <a:t>S – Specific, M – Measurable, A – Achievable, R – Realistic, T – Timebound). </a:t>
            </a:r>
            <a:r>
              <a:rPr lang="en-AU" sz="1300"/>
              <a:t>If you cannot do this, you </a:t>
            </a:r>
            <a:r>
              <a:rPr lang="en-AU" sz="1300" b="1"/>
              <a:t>do not</a:t>
            </a:r>
            <a:r>
              <a:rPr lang="en-AU" sz="1300"/>
              <a:t> have a good grasp on the business problem.</a:t>
            </a:r>
            <a:endParaRPr b="1"/>
          </a:p>
          <a:p>
            <a:pPr marL="0" indent="0"/>
            <a:endParaRPr/>
          </a:p>
          <a:p>
            <a:pPr marL="0" indent="0"/>
            <a:r>
              <a:rPr lang="en-AU" b="1"/>
              <a:t>Context: </a:t>
            </a:r>
            <a:r>
              <a:rPr lang="en-AU" sz="1300"/>
              <a:t>With context, we have </a:t>
            </a:r>
            <a:r>
              <a:rPr lang="en-AU" sz="1300" b="1" u="sng"/>
              <a:t>clearly identified the problem at hand </a:t>
            </a:r>
            <a:r>
              <a:rPr lang="en-AU" sz="1300"/>
              <a:t>and have elucidated on how our initiative may solve this problem, alongside the commercial implications this will have on the business. </a:t>
            </a:r>
            <a:endParaRPr/>
          </a:p>
          <a:p>
            <a:pPr marL="0" indent="0"/>
            <a:endParaRPr b="1"/>
          </a:p>
          <a:p>
            <a:pPr marL="0" indent="0"/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indent="0"/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indent="0"/>
            <a:endParaRPr b="1"/>
          </a:p>
          <a:p>
            <a:pPr marL="0" indent="0"/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9510" y="3616915"/>
            <a:ext cx="267039" cy="288583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50325" y="364910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28873" y="466539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50325" y="474097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56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Boba joints are popular in the Bay Area. Super Cue would like to find out if implementing seasonal hours can help improve profit by 10% or more.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Null: All sales are due to chance, time is not a dependent variable for sales.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Alternative: Time can be used to predict sales, and thus the store should operate based on times that produce profit.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52046" y="3852923"/>
            <a:ext cx="4324418" cy="7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if time is a good variable to predict sales, if it </a:t>
            </a:r>
            <a:r>
              <a:rPr lang="en-US" sz="1200" b="1" dirty="0"/>
              <a:t>is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new store operation hours should be implemented before the schools start again</a:t>
            </a:r>
            <a:r>
              <a:rPr lang="en-US" sz="1200" b="1" dirty="0"/>
              <a:t>, along with staff recommendation.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3" y="4999594"/>
            <a:ext cx="4324418" cy="125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1" b="1" dirty="0"/>
              <a:t>Use the 2016&amp;2017 hourly sales data provided to find if time is a good variable to predict sales. If it is, provide the optimal open/close hours, and staffing. Note: for each $50 sales, only one staff member is needed, but at no time should the store have only one staff member working. If the hourly sales doesn’t reach $40, the store will be losing money, and should be closed.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-Since most of staff members are students, they would like to work 4~8 hour shifts only. So the staffing must be aware of the 4 hour minimum.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store’s hourly sales data – Clover (POS) system has analytic tool that may extract certain raw data to compose such data set, which will be the datasets I’ll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using.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Owner</a:t>
            </a:r>
            <a:b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Manager</a:t>
            </a:r>
            <a:b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Supervisor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Super Cue Café store yield more than 10% profit than previous year by implementing seasonal hours?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617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Tom</cp:lastModifiedBy>
  <cp:revision>10</cp:revision>
  <cp:lastPrinted>2020-11-09T01:22:20Z</cp:lastPrinted>
  <dcterms:modified xsi:type="dcterms:W3CDTF">2020-11-09T01:22:23Z</dcterms:modified>
</cp:coreProperties>
</file>